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FB1F7-925D-4604-90E4-B2D313C2791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90A0E-2C94-4727-9DC1-6C70593C8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7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 Questions:</a:t>
            </a:r>
            <a:br>
              <a:rPr lang="en-US" dirty="0"/>
            </a:br>
            <a:r>
              <a:rPr lang="en-US" dirty="0"/>
              <a:t>How did you find what you found / what tools</a:t>
            </a:r>
            <a:r>
              <a:rPr lang="en-US" baseline="0" dirty="0"/>
              <a:t> did you use</a:t>
            </a:r>
            <a:r>
              <a:rPr lang="en-US" dirty="0"/>
              <a:t>?</a:t>
            </a:r>
            <a:r>
              <a:rPr lang="en-US" baseline="0" dirty="0"/>
              <a:t> Was it easy or hard?</a:t>
            </a:r>
          </a:p>
          <a:p>
            <a:endParaRPr lang="en-US" baseline="0" dirty="0"/>
          </a:p>
          <a:p>
            <a:r>
              <a:rPr lang="en-US" baseline="0" dirty="0"/>
              <a:t>Example: https://www.icpsr.umich.edu/icpsrweb/ICPSR/studies/6053/publications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13BB6-441D-4F4E-82E3-392010F724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40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B4AF60A-713C-41BA-9788-4C493DDC0A9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7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7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1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1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3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8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7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6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5EFB91-0324-450E-B17F-36DC0ECCE413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44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6307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Exploring one of the tools discussed earlier, start researching a disease or symptom of interest. Find an </a:t>
            </a:r>
            <a:r>
              <a:rPr lang="en-US" u="sng" dirty="0"/>
              <a:t>article</a:t>
            </a:r>
            <a:r>
              <a:rPr lang="en-US" dirty="0"/>
              <a:t> and see if you can find the associated </a:t>
            </a:r>
            <a:r>
              <a:rPr lang="en-US" u="sng" dirty="0"/>
              <a:t>data.</a:t>
            </a:r>
            <a:endParaRPr lang="en-US" dirty="0"/>
          </a:p>
          <a:p>
            <a:r>
              <a:rPr lang="en-US" dirty="0"/>
              <a:t>Can you find articles citing data?</a:t>
            </a:r>
          </a:p>
          <a:p>
            <a:r>
              <a:rPr lang="en-US" dirty="0"/>
              <a:t>Do the authors tell you where to get the data they collected and used?</a:t>
            </a:r>
          </a:p>
          <a:p>
            <a:r>
              <a:rPr lang="en-US" dirty="0"/>
              <a:t>Did they use other kinds of data sources (population, density, economic) to add to their argument?</a:t>
            </a:r>
          </a:p>
        </p:txBody>
      </p:sp>
    </p:spTree>
    <p:extLst>
      <p:ext uri="{BB962C8B-B14F-4D97-AF65-F5344CB8AC3E}">
        <p14:creationId xmlns:p14="http://schemas.microsoft.com/office/powerpoint/2010/main" val="136302459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Metropolitan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</dc:title>
  <dc:creator>Lee, Kristin</dc:creator>
  <cp:lastModifiedBy>Lee, Kristin</cp:lastModifiedBy>
  <cp:revision>1</cp:revision>
  <dcterms:created xsi:type="dcterms:W3CDTF">2020-09-14T22:21:53Z</dcterms:created>
  <dcterms:modified xsi:type="dcterms:W3CDTF">2020-09-14T22:22:25Z</dcterms:modified>
</cp:coreProperties>
</file>