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notesMasterIdLst>
    <p:notesMasterId r:id="rId12"/>
  </p:notesMasterIdLst>
  <p:sldIdLst>
    <p:sldId id="256" r:id="rId2"/>
    <p:sldId id="270" r:id="rId3"/>
    <p:sldId id="271" r:id="rId4"/>
    <p:sldId id="258" r:id="rId5"/>
    <p:sldId id="259" r:id="rId6"/>
    <p:sldId id="282" r:id="rId7"/>
    <p:sldId id="272" r:id="rId8"/>
    <p:sldId id="263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73648" autoAdjust="0"/>
  </p:normalViewPr>
  <p:slideViewPr>
    <p:cSldViewPr snapToGrid="0">
      <p:cViewPr varScale="1">
        <p:scale>
          <a:sx n="46" d="100"/>
          <a:sy n="46" d="100"/>
        </p:scale>
        <p:origin x="13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188D5-C7FB-42A2-8EB8-2B0F6E06F99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DA2E47-2ECF-4944-8F9F-6812CC265C37}">
      <dgm:prSet phldrT="[Text]"/>
      <dgm:spPr/>
      <dgm:t>
        <a:bodyPr/>
        <a:lstStyle/>
        <a:p>
          <a:r>
            <a:rPr lang="en-US" dirty="0"/>
            <a:t>Geography</a:t>
          </a:r>
        </a:p>
      </dgm:t>
    </dgm:pt>
    <dgm:pt modelId="{9AB12129-39CA-4A07-950D-5DEB511DA068}" type="parTrans" cxnId="{A4F25CB1-CF92-4C8A-B647-D0752E7EB96E}">
      <dgm:prSet/>
      <dgm:spPr/>
      <dgm:t>
        <a:bodyPr/>
        <a:lstStyle/>
        <a:p>
          <a:endParaRPr lang="en-US"/>
        </a:p>
      </dgm:t>
    </dgm:pt>
    <dgm:pt modelId="{576795A3-E134-4F10-BCB1-7B99679FB448}" type="sibTrans" cxnId="{A4F25CB1-CF92-4C8A-B647-D0752E7EB96E}">
      <dgm:prSet/>
      <dgm:spPr/>
      <dgm:t>
        <a:bodyPr/>
        <a:lstStyle/>
        <a:p>
          <a:endParaRPr lang="en-US"/>
        </a:p>
      </dgm:t>
    </dgm:pt>
    <dgm:pt modelId="{893E5D34-7C7A-4B5C-997A-B9EA36EDD350}">
      <dgm:prSet phldrT="[Text]"/>
      <dgm:spPr/>
      <dgm:t>
        <a:bodyPr/>
        <a:lstStyle/>
        <a:p>
          <a:r>
            <a:rPr lang="en-US"/>
            <a:t>When?</a:t>
          </a:r>
        </a:p>
      </dgm:t>
    </dgm:pt>
    <dgm:pt modelId="{49524D47-986A-42B4-B8A2-6DDB1CDF30D7}" type="parTrans" cxnId="{5E127658-ED7B-4537-9275-655B4674E0E4}">
      <dgm:prSet/>
      <dgm:spPr/>
      <dgm:t>
        <a:bodyPr/>
        <a:lstStyle/>
        <a:p>
          <a:endParaRPr lang="en-US"/>
        </a:p>
      </dgm:t>
    </dgm:pt>
    <dgm:pt modelId="{70D2D65E-4022-47E4-960F-4982D54D89D5}" type="sibTrans" cxnId="{5E127658-ED7B-4537-9275-655B4674E0E4}">
      <dgm:prSet/>
      <dgm:spPr/>
      <dgm:t>
        <a:bodyPr/>
        <a:lstStyle/>
        <a:p>
          <a:endParaRPr lang="en-US"/>
        </a:p>
      </dgm:t>
    </dgm:pt>
    <dgm:pt modelId="{55A8E0AE-22B8-4D4F-BB08-B254F7270120}">
      <dgm:prSet phldrT="[Text]"/>
      <dgm:spPr/>
      <dgm:t>
        <a:bodyPr/>
        <a:lstStyle/>
        <a:p>
          <a:r>
            <a:rPr lang="en-US"/>
            <a:t>Time period</a:t>
          </a:r>
        </a:p>
      </dgm:t>
    </dgm:pt>
    <dgm:pt modelId="{ED2B3D29-0CB3-4EB0-83C6-59DA51CD64E5}" type="parTrans" cxnId="{C3F6D4CE-987C-4A80-B836-5FAD1C8245BD}">
      <dgm:prSet/>
      <dgm:spPr/>
      <dgm:t>
        <a:bodyPr/>
        <a:lstStyle/>
        <a:p>
          <a:endParaRPr lang="en-US"/>
        </a:p>
      </dgm:t>
    </dgm:pt>
    <dgm:pt modelId="{915D0BD8-10F5-45C0-9394-30C4C11B24C1}" type="sibTrans" cxnId="{C3F6D4CE-987C-4A80-B836-5FAD1C8245BD}">
      <dgm:prSet/>
      <dgm:spPr/>
      <dgm:t>
        <a:bodyPr/>
        <a:lstStyle/>
        <a:p>
          <a:endParaRPr lang="en-US"/>
        </a:p>
      </dgm:t>
    </dgm:pt>
    <dgm:pt modelId="{41B016C3-152C-4C6F-8149-06A9F3B09A7F}">
      <dgm:prSet phldrT="[Text]"/>
      <dgm:spPr/>
      <dgm:t>
        <a:bodyPr/>
        <a:lstStyle/>
        <a:p>
          <a:r>
            <a:rPr lang="en-US" dirty="0"/>
            <a:t>Why?</a:t>
          </a:r>
        </a:p>
      </dgm:t>
    </dgm:pt>
    <dgm:pt modelId="{F931ECC8-5955-4A15-BD98-48FDE30A83D9}" type="parTrans" cxnId="{D2CCEC83-A073-4085-AA4F-CEA181598808}">
      <dgm:prSet/>
      <dgm:spPr/>
      <dgm:t>
        <a:bodyPr/>
        <a:lstStyle/>
        <a:p>
          <a:endParaRPr lang="en-US"/>
        </a:p>
      </dgm:t>
    </dgm:pt>
    <dgm:pt modelId="{FE094590-4105-4D65-8A2C-45BECBB36185}" type="sibTrans" cxnId="{D2CCEC83-A073-4085-AA4F-CEA181598808}">
      <dgm:prSet/>
      <dgm:spPr/>
      <dgm:t>
        <a:bodyPr/>
        <a:lstStyle/>
        <a:p>
          <a:endParaRPr lang="en-US"/>
        </a:p>
      </dgm:t>
    </dgm:pt>
    <dgm:pt modelId="{A363A926-7A39-4E07-8110-F972C10CBF77}">
      <dgm:prSet phldrT="[Text]"/>
      <dgm:spPr/>
      <dgm:t>
        <a:bodyPr/>
        <a:lstStyle/>
        <a:p>
          <a:r>
            <a:rPr lang="en-US"/>
            <a:t> </a:t>
          </a:r>
          <a:r>
            <a:rPr lang="en-US" dirty="0"/>
            <a:t>Reasons to collect this data</a:t>
          </a:r>
        </a:p>
      </dgm:t>
    </dgm:pt>
    <dgm:pt modelId="{D7D3E64F-E742-4966-9D3C-10062C06E7E2}" type="parTrans" cxnId="{9188C7DA-137A-4AAE-A968-D7697345DC3B}">
      <dgm:prSet/>
      <dgm:spPr/>
    </dgm:pt>
    <dgm:pt modelId="{D451AA96-A73F-4D9C-BCE2-C51E44DEBE06}" type="sibTrans" cxnId="{9188C7DA-137A-4AAE-A968-D7697345DC3B}">
      <dgm:prSet/>
      <dgm:spPr/>
    </dgm:pt>
    <dgm:pt modelId="{8728CF44-F000-4917-9404-2A8BC3068ABF}">
      <dgm:prSet phldrT="[Text]"/>
      <dgm:spPr/>
      <dgm:t>
        <a:bodyPr/>
        <a:lstStyle/>
        <a:p>
          <a:r>
            <a:rPr lang="en-US"/>
            <a:t>Span: snapshot or longitudinal? </a:t>
          </a:r>
        </a:p>
      </dgm:t>
    </dgm:pt>
    <dgm:pt modelId="{67F82FF7-DEA0-49F4-8608-82384535C9ED}" type="parTrans" cxnId="{012274B2-A61D-4963-9EB5-45DB3C5F40BE}">
      <dgm:prSet/>
      <dgm:spPr/>
    </dgm:pt>
    <dgm:pt modelId="{9EAC1DF9-571E-4F7F-BFBB-0EF3F49E22D6}" type="sibTrans" cxnId="{012274B2-A61D-4963-9EB5-45DB3C5F40BE}">
      <dgm:prSet/>
      <dgm:spPr/>
    </dgm:pt>
    <dgm:pt modelId="{0F6FD1BC-1027-420A-AC07-CD0961863B5D}">
      <dgm:prSet phldrT="[Text]"/>
      <dgm:spPr/>
      <dgm:t>
        <a:bodyPr/>
        <a:lstStyle/>
        <a:p>
          <a:r>
            <a:rPr lang="en-US" dirty="0"/>
            <a:t>Who?</a:t>
          </a:r>
        </a:p>
      </dgm:t>
    </dgm:pt>
    <dgm:pt modelId="{A80E8FF2-521E-4090-AEB5-DE5A20A70F3C}" type="sibTrans" cxnId="{75FF9758-FC17-4AFF-9961-99846560796A}">
      <dgm:prSet/>
      <dgm:spPr/>
      <dgm:t>
        <a:bodyPr/>
        <a:lstStyle/>
        <a:p>
          <a:endParaRPr lang="en-US"/>
        </a:p>
      </dgm:t>
    </dgm:pt>
    <dgm:pt modelId="{CD5386DB-4873-44B8-9C29-31240676D8C5}" type="parTrans" cxnId="{75FF9758-FC17-4AFF-9961-99846560796A}">
      <dgm:prSet/>
      <dgm:spPr/>
      <dgm:t>
        <a:bodyPr/>
        <a:lstStyle/>
        <a:p>
          <a:endParaRPr lang="en-US"/>
        </a:p>
      </dgm:t>
    </dgm:pt>
    <dgm:pt modelId="{B0103C7C-B54A-4967-B973-FF4FC7E23F3B}">
      <dgm:prSet phldrT="[Text]"/>
      <dgm:spPr/>
      <dgm:t>
        <a:bodyPr/>
        <a:lstStyle/>
        <a:p>
          <a:r>
            <a:rPr lang="en-US"/>
            <a:t>What?</a:t>
          </a:r>
        </a:p>
      </dgm:t>
    </dgm:pt>
    <dgm:pt modelId="{4F5C77AC-84AF-46B1-88AE-ED0AA6B90466}" type="sibTrans" cxnId="{0827DD7E-9CBC-46CF-8653-ED7EEE6D0912}">
      <dgm:prSet/>
      <dgm:spPr/>
      <dgm:t>
        <a:bodyPr/>
        <a:lstStyle/>
        <a:p>
          <a:endParaRPr lang="en-US"/>
        </a:p>
      </dgm:t>
    </dgm:pt>
    <dgm:pt modelId="{8952BBBD-E21D-435E-B90B-61A77290807A}" type="parTrans" cxnId="{0827DD7E-9CBC-46CF-8653-ED7EEE6D0912}">
      <dgm:prSet/>
      <dgm:spPr/>
      <dgm:t>
        <a:bodyPr/>
        <a:lstStyle/>
        <a:p>
          <a:endParaRPr lang="en-US"/>
        </a:p>
      </dgm:t>
    </dgm:pt>
    <dgm:pt modelId="{28243FC0-3103-47E1-BF16-0D871FFCCD0C}">
      <dgm:prSet phldrT="[Text]"/>
      <dgm:spPr/>
      <dgm:t>
        <a:bodyPr/>
        <a:lstStyle/>
        <a:p>
          <a:r>
            <a:rPr lang="en-US"/>
            <a:t>Variables to answer research question</a:t>
          </a:r>
        </a:p>
      </dgm:t>
    </dgm:pt>
    <dgm:pt modelId="{4E01CC93-DD40-49B0-B99D-03EEFDFACC43}" type="sibTrans" cxnId="{9E66F829-E8FC-44B8-9A1C-EAF4329AC215}">
      <dgm:prSet/>
      <dgm:spPr/>
      <dgm:t>
        <a:bodyPr/>
        <a:lstStyle/>
        <a:p>
          <a:endParaRPr lang="en-US"/>
        </a:p>
      </dgm:t>
    </dgm:pt>
    <dgm:pt modelId="{D77648BE-9F85-40BF-B6E3-5061C80C3A8E}" type="parTrans" cxnId="{9E66F829-E8FC-44B8-9A1C-EAF4329AC215}">
      <dgm:prSet/>
      <dgm:spPr/>
      <dgm:t>
        <a:bodyPr/>
        <a:lstStyle/>
        <a:p>
          <a:endParaRPr lang="en-US"/>
        </a:p>
      </dgm:t>
    </dgm:pt>
    <dgm:pt modelId="{41BB85B0-3FF7-495F-8697-39E9A7DA37E6}">
      <dgm:prSet phldrT="[Text]"/>
      <dgm:spPr/>
      <dgm:t>
        <a:bodyPr/>
        <a:lstStyle/>
        <a:p>
          <a:r>
            <a:rPr lang="en-US" dirty="0"/>
            <a:t>Where?</a:t>
          </a:r>
        </a:p>
      </dgm:t>
    </dgm:pt>
    <dgm:pt modelId="{1577D979-D918-4CD3-9E84-496B8DC04338}" type="sibTrans" cxnId="{F55C3142-C7B7-4E5D-8C87-459C095FFD7F}">
      <dgm:prSet/>
      <dgm:spPr/>
      <dgm:t>
        <a:bodyPr/>
        <a:lstStyle/>
        <a:p>
          <a:endParaRPr lang="en-US"/>
        </a:p>
      </dgm:t>
    </dgm:pt>
    <dgm:pt modelId="{093D16E6-4742-4DFC-9CCE-20EC0C4F784A}" type="parTrans" cxnId="{F55C3142-C7B7-4E5D-8C87-459C095FFD7F}">
      <dgm:prSet/>
      <dgm:spPr/>
      <dgm:t>
        <a:bodyPr/>
        <a:lstStyle/>
        <a:p>
          <a:endParaRPr lang="en-US"/>
        </a:p>
      </dgm:t>
    </dgm:pt>
    <dgm:pt modelId="{7FFD0494-2CFD-4719-99F2-AF568F7C591C}">
      <dgm:prSet phldrT="[Text]"/>
      <dgm:spPr/>
      <dgm:t>
        <a:bodyPr/>
        <a:lstStyle/>
        <a:p>
          <a:r>
            <a:rPr lang="en-US" dirty="0"/>
            <a:t>Demographics</a:t>
          </a:r>
        </a:p>
      </dgm:t>
    </dgm:pt>
    <dgm:pt modelId="{A8343D3B-DC20-4DAE-A96B-E1ED02C86EB9}" type="sibTrans" cxnId="{C9DC438E-258F-4A86-BA8F-BB4610142BC0}">
      <dgm:prSet/>
      <dgm:spPr/>
      <dgm:t>
        <a:bodyPr/>
        <a:lstStyle/>
        <a:p>
          <a:endParaRPr lang="en-US"/>
        </a:p>
      </dgm:t>
    </dgm:pt>
    <dgm:pt modelId="{2DC87D93-3D2A-46B3-ABB7-A561FCE43E23}" type="parTrans" cxnId="{C9DC438E-258F-4A86-BA8F-BB4610142BC0}">
      <dgm:prSet/>
      <dgm:spPr/>
      <dgm:t>
        <a:bodyPr/>
        <a:lstStyle/>
        <a:p>
          <a:endParaRPr lang="en-US"/>
        </a:p>
      </dgm:t>
    </dgm:pt>
    <dgm:pt modelId="{2F069B93-2648-43BE-A5D8-80203FD515D2}" type="pres">
      <dgm:prSet presAssocID="{8D3188D5-C7FB-42A2-8EB8-2B0F6E06F99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B23197-AC0E-467F-AFD8-B19232343050}" type="pres">
      <dgm:prSet presAssocID="{41BB85B0-3FF7-495F-8697-39E9A7DA37E6}" presName="root" presStyleCnt="0"/>
      <dgm:spPr/>
    </dgm:pt>
    <dgm:pt modelId="{8EA37DF1-AF33-4892-BFCF-78012D463ED9}" type="pres">
      <dgm:prSet presAssocID="{41BB85B0-3FF7-495F-8697-39E9A7DA37E6}" presName="rootComposite" presStyleCnt="0"/>
      <dgm:spPr/>
    </dgm:pt>
    <dgm:pt modelId="{824392C6-635B-4757-9464-C66C6319DE7A}" type="pres">
      <dgm:prSet presAssocID="{41BB85B0-3FF7-495F-8697-39E9A7DA37E6}" presName="rootText" presStyleLbl="node1" presStyleIdx="0" presStyleCnt="5"/>
      <dgm:spPr/>
    </dgm:pt>
    <dgm:pt modelId="{48796B48-88E7-4E86-9054-1785A8A69A30}" type="pres">
      <dgm:prSet presAssocID="{41BB85B0-3FF7-495F-8697-39E9A7DA37E6}" presName="rootConnector" presStyleLbl="node1" presStyleIdx="0" presStyleCnt="5"/>
      <dgm:spPr/>
    </dgm:pt>
    <dgm:pt modelId="{46E3A0C2-9C8D-4E51-8C8C-9E98C4CA4E85}" type="pres">
      <dgm:prSet presAssocID="{41BB85B0-3FF7-495F-8697-39E9A7DA37E6}" presName="childShape" presStyleCnt="0"/>
      <dgm:spPr/>
    </dgm:pt>
    <dgm:pt modelId="{0134D2B2-87EF-4232-AB7F-B7749CE9FE50}" type="pres">
      <dgm:prSet presAssocID="{9AB12129-39CA-4A07-950D-5DEB511DA068}" presName="Name13" presStyleLbl="parChTrans1D2" presStyleIdx="0" presStyleCnt="6"/>
      <dgm:spPr/>
    </dgm:pt>
    <dgm:pt modelId="{09B5D56C-B6A8-4FE4-9F95-D59D1A6F1487}" type="pres">
      <dgm:prSet presAssocID="{90DA2E47-2ECF-4944-8F9F-6812CC265C37}" presName="childText" presStyleLbl="bgAcc1" presStyleIdx="0" presStyleCnt="6">
        <dgm:presLayoutVars>
          <dgm:bulletEnabled val="1"/>
        </dgm:presLayoutVars>
      </dgm:prSet>
      <dgm:spPr/>
    </dgm:pt>
    <dgm:pt modelId="{64622E30-5C79-49EC-A02A-4E726A352EEE}" type="pres">
      <dgm:prSet presAssocID="{893E5D34-7C7A-4B5C-997A-B9EA36EDD350}" presName="root" presStyleCnt="0"/>
      <dgm:spPr/>
    </dgm:pt>
    <dgm:pt modelId="{AE856E45-2F00-4707-B06D-269202C0B41A}" type="pres">
      <dgm:prSet presAssocID="{893E5D34-7C7A-4B5C-997A-B9EA36EDD350}" presName="rootComposite" presStyleCnt="0"/>
      <dgm:spPr/>
    </dgm:pt>
    <dgm:pt modelId="{FDF03C31-F42E-45CB-9BED-5227DC1D0E65}" type="pres">
      <dgm:prSet presAssocID="{893E5D34-7C7A-4B5C-997A-B9EA36EDD350}" presName="rootText" presStyleLbl="node1" presStyleIdx="1" presStyleCnt="5"/>
      <dgm:spPr/>
    </dgm:pt>
    <dgm:pt modelId="{5519C20A-931F-43F0-A50C-D0C2473E2CDF}" type="pres">
      <dgm:prSet presAssocID="{893E5D34-7C7A-4B5C-997A-B9EA36EDD350}" presName="rootConnector" presStyleLbl="node1" presStyleIdx="1" presStyleCnt="5"/>
      <dgm:spPr/>
    </dgm:pt>
    <dgm:pt modelId="{D58ADC8B-084F-4209-8EFC-5983E573E484}" type="pres">
      <dgm:prSet presAssocID="{893E5D34-7C7A-4B5C-997A-B9EA36EDD350}" presName="childShape" presStyleCnt="0"/>
      <dgm:spPr/>
    </dgm:pt>
    <dgm:pt modelId="{FB8D1838-1951-4D05-8CB1-714929BC27DD}" type="pres">
      <dgm:prSet presAssocID="{ED2B3D29-0CB3-4EB0-83C6-59DA51CD64E5}" presName="Name13" presStyleLbl="parChTrans1D2" presStyleIdx="1" presStyleCnt="6"/>
      <dgm:spPr/>
    </dgm:pt>
    <dgm:pt modelId="{A0A2E27E-45D6-4A02-87B9-A8EA3DF0E405}" type="pres">
      <dgm:prSet presAssocID="{55A8E0AE-22B8-4D4F-BB08-B254F7270120}" presName="childText" presStyleLbl="bgAcc1" presStyleIdx="1" presStyleCnt="6">
        <dgm:presLayoutVars>
          <dgm:bulletEnabled val="1"/>
        </dgm:presLayoutVars>
      </dgm:prSet>
      <dgm:spPr/>
    </dgm:pt>
    <dgm:pt modelId="{34721CF7-9B5A-4B7C-A6B3-4E127F013966}" type="pres">
      <dgm:prSet presAssocID="{67F82FF7-DEA0-49F4-8608-82384535C9ED}" presName="Name13" presStyleLbl="parChTrans1D2" presStyleIdx="2" presStyleCnt="6"/>
      <dgm:spPr/>
    </dgm:pt>
    <dgm:pt modelId="{BB6B1FB0-2CE0-4DBF-841D-61A5F3103465}" type="pres">
      <dgm:prSet presAssocID="{8728CF44-F000-4917-9404-2A8BC3068ABF}" presName="childText" presStyleLbl="bgAcc1" presStyleIdx="2" presStyleCnt="6">
        <dgm:presLayoutVars>
          <dgm:bulletEnabled val="1"/>
        </dgm:presLayoutVars>
      </dgm:prSet>
      <dgm:spPr/>
    </dgm:pt>
    <dgm:pt modelId="{328B5084-4351-4136-BF32-4763760E6297}" type="pres">
      <dgm:prSet presAssocID="{0F6FD1BC-1027-420A-AC07-CD0961863B5D}" presName="root" presStyleCnt="0"/>
      <dgm:spPr/>
    </dgm:pt>
    <dgm:pt modelId="{38F7E026-B3F5-4A33-A67F-36FB122F2FA7}" type="pres">
      <dgm:prSet presAssocID="{0F6FD1BC-1027-420A-AC07-CD0961863B5D}" presName="rootComposite" presStyleCnt="0"/>
      <dgm:spPr/>
    </dgm:pt>
    <dgm:pt modelId="{3272BC4C-EFD8-47C5-B1DA-2AFE1AEB379B}" type="pres">
      <dgm:prSet presAssocID="{0F6FD1BC-1027-420A-AC07-CD0961863B5D}" presName="rootText" presStyleLbl="node1" presStyleIdx="2" presStyleCnt="5"/>
      <dgm:spPr/>
    </dgm:pt>
    <dgm:pt modelId="{F4B4E005-E4FB-4761-BF80-EC2233B8BA82}" type="pres">
      <dgm:prSet presAssocID="{0F6FD1BC-1027-420A-AC07-CD0961863B5D}" presName="rootConnector" presStyleLbl="node1" presStyleIdx="2" presStyleCnt="5"/>
      <dgm:spPr/>
    </dgm:pt>
    <dgm:pt modelId="{7A95C2C8-6E5F-43C2-85BC-6B8A427D3892}" type="pres">
      <dgm:prSet presAssocID="{0F6FD1BC-1027-420A-AC07-CD0961863B5D}" presName="childShape" presStyleCnt="0"/>
      <dgm:spPr/>
    </dgm:pt>
    <dgm:pt modelId="{8367DF79-26BD-4E11-9265-018982BC5AFD}" type="pres">
      <dgm:prSet presAssocID="{2DC87D93-3D2A-46B3-ABB7-A561FCE43E23}" presName="Name13" presStyleLbl="parChTrans1D2" presStyleIdx="3" presStyleCnt="6"/>
      <dgm:spPr/>
    </dgm:pt>
    <dgm:pt modelId="{860C5BDD-194B-4B8A-9350-DE7218DC9151}" type="pres">
      <dgm:prSet presAssocID="{7FFD0494-2CFD-4719-99F2-AF568F7C591C}" presName="childText" presStyleLbl="bgAcc1" presStyleIdx="3" presStyleCnt="6">
        <dgm:presLayoutVars>
          <dgm:bulletEnabled val="1"/>
        </dgm:presLayoutVars>
      </dgm:prSet>
      <dgm:spPr/>
    </dgm:pt>
    <dgm:pt modelId="{BB57C344-DCE2-47B4-B797-C09A27B0E7D0}" type="pres">
      <dgm:prSet presAssocID="{B0103C7C-B54A-4967-B973-FF4FC7E23F3B}" presName="root" presStyleCnt="0"/>
      <dgm:spPr/>
    </dgm:pt>
    <dgm:pt modelId="{30BB4D57-AFD0-4E4D-A126-00986723B4A4}" type="pres">
      <dgm:prSet presAssocID="{B0103C7C-B54A-4967-B973-FF4FC7E23F3B}" presName="rootComposite" presStyleCnt="0"/>
      <dgm:spPr/>
    </dgm:pt>
    <dgm:pt modelId="{91EB5672-6FB6-40A8-8629-65AA0926BF71}" type="pres">
      <dgm:prSet presAssocID="{B0103C7C-B54A-4967-B973-FF4FC7E23F3B}" presName="rootText" presStyleLbl="node1" presStyleIdx="3" presStyleCnt="5"/>
      <dgm:spPr/>
    </dgm:pt>
    <dgm:pt modelId="{F7FBD941-3360-405A-8DA7-BCE07BD90FF0}" type="pres">
      <dgm:prSet presAssocID="{B0103C7C-B54A-4967-B973-FF4FC7E23F3B}" presName="rootConnector" presStyleLbl="node1" presStyleIdx="3" presStyleCnt="5"/>
      <dgm:spPr/>
    </dgm:pt>
    <dgm:pt modelId="{D57939BD-EB77-4ABD-8CC2-CF8B5464F48C}" type="pres">
      <dgm:prSet presAssocID="{B0103C7C-B54A-4967-B973-FF4FC7E23F3B}" presName="childShape" presStyleCnt="0"/>
      <dgm:spPr/>
    </dgm:pt>
    <dgm:pt modelId="{8F36BC9C-0AAA-4814-8775-129586AF466C}" type="pres">
      <dgm:prSet presAssocID="{D77648BE-9F85-40BF-B6E3-5061C80C3A8E}" presName="Name13" presStyleLbl="parChTrans1D2" presStyleIdx="4" presStyleCnt="6"/>
      <dgm:spPr/>
    </dgm:pt>
    <dgm:pt modelId="{8F19D71E-C8EF-4CAB-A5B7-73A5AD0CA0F8}" type="pres">
      <dgm:prSet presAssocID="{28243FC0-3103-47E1-BF16-0D871FFCCD0C}" presName="childText" presStyleLbl="bgAcc1" presStyleIdx="4" presStyleCnt="6">
        <dgm:presLayoutVars>
          <dgm:bulletEnabled val="1"/>
        </dgm:presLayoutVars>
      </dgm:prSet>
      <dgm:spPr/>
    </dgm:pt>
    <dgm:pt modelId="{EE4BB3DA-5AE7-4B45-A6D2-852FC9558A71}" type="pres">
      <dgm:prSet presAssocID="{41B016C3-152C-4C6F-8149-06A9F3B09A7F}" presName="root" presStyleCnt="0"/>
      <dgm:spPr/>
    </dgm:pt>
    <dgm:pt modelId="{B6B39EE2-E9D4-4C0E-B9BC-93FDFC149A13}" type="pres">
      <dgm:prSet presAssocID="{41B016C3-152C-4C6F-8149-06A9F3B09A7F}" presName="rootComposite" presStyleCnt="0"/>
      <dgm:spPr/>
    </dgm:pt>
    <dgm:pt modelId="{B276239B-74B2-46F1-AFC3-A29F8C90C5D6}" type="pres">
      <dgm:prSet presAssocID="{41B016C3-152C-4C6F-8149-06A9F3B09A7F}" presName="rootText" presStyleLbl="node1" presStyleIdx="4" presStyleCnt="5"/>
      <dgm:spPr/>
    </dgm:pt>
    <dgm:pt modelId="{2412CAD6-D57F-406D-A1DD-E14B8E039BBC}" type="pres">
      <dgm:prSet presAssocID="{41B016C3-152C-4C6F-8149-06A9F3B09A7F}" presName="rootConnector" presStyleLbl="node1" presStyleIdx="4" presStyleCnt="5"/>
      <dgm:spPr/>
    </dgm:pt>
    <dgm:pt modelId="{50B98105-8143-4C60-B0A7-0EEAAD5BD685}" type="pres">
      <dgm:prSet presAssocID="{41B016C3-152C-4C6F-8149-06A9F3B09A7F}" presName="childShape" presStyleCnt="0"/>
      <dgm:spPr/>
    </dgm:pt>
    <dgm:pt modelId="{33753143-46B5-41FC-84DC-E0BEAEAC3D31}" type="pres">
      <dgm:prSet presAssocID="{D7D3E64F-E742-4966-9D3C-10062C06E7E2}" presName="Name13" presStyleLbl="parChTrans1D2" presStyleIdx="5" presStyleCnt="6"/>
      <dgm:spPr/>
    </dgm:pt>
    <dgm:pt modelId="{31E58EEA-C3A4-44F4-ABB2-7A81B5FAF9CC}" type="pres">
      <dgm:prSet presAssocID="{A363A926-7A39-4E07-8110-F972C10CBF77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5F8DD500-DD4C-4DD6-BA71-92E0B59FC092}" type="presOf" srcId="{D77648BE-9F85-40BF-B6E3-5061C80C3A8E}" destId="{8F36BC9C-0AAA-4814-8775-129586AF466C}" srcOrd="0" destOrd="0" presId="urn:microsoft.com/office/officeart/2005/8/layout/hierarchy3"/>
    <dgm:cxn modelId="{0677C502-96D1-498D-8C89-F9FBB357DEE5}" type="presOf" srcId="{B0103C7C-B54A-4967-B973-FF4FC7E23F3B}" destId="{F7FBD941-3360-405A-8DA7-BCE07BD90FF0}" srcOrd="1" destOrd="0" presId="urn:microsoft.com/office/officeart/2005/8/layout/hierarchy3"/>
    <dgm:cxn modelId="{93ABEE03-D28B-45E5-B0C7-CD12186322C4}" type="presOf" srcId="{41B016C3-152C-4C6F-8149-06A9F3B09A7F}" destId="{B276239B-74B2-46F1-AFC3-A29F8C90C5D6}" srcOrd="0" destOrd="0" presId="urn:microsoft.com/office/officeart/2005/8/layout/hierarchy3"/>
    <dgm:cxn modelId="{3D4FE20D-0422-417F-AFF0-0CB0C1C72DBF}" type="presOf" srcId="{90DA2E47-2ECF-4944-8F9F-6812CC265C37}" destId="{09B5D56C-B6A8-4FE4-9F95-D59D1A6F1487}" srcOrd="0" destOrd="0" presId="urn:microsoft.com/office/officeart/2005/8/layout/hierarchy3"/>
    <dgm:cxn modelId="{A571A91F-E904-4EDF-8074-B03F3A772893}" type="presOf" srcId="{ED2B3D29-0CB3-4EB0-83C6-59DA51CD64E5}" destId="{FB8D1838-1951-4D05-8CB1-714929BC27DD}" srcOrd="0" destOrd="0" presId="urn:microsoft.com/office/officeart/2005/8/layout/hierarchy3"/>
    <dgm:cxn modelId="{9E66F829-E8FC-44B8-9A1C-EAF4329AC215}" srcId="{B0103C7C-B54A-4967-B973-FF4FC7E23F3B}" destId="{28243FC0-3103-47E1-BF16-0D871FFCCD0C}" srcOrd="0" destOrd="0" parTransId="{D77648BE-9F85-40BF-B6E3-5061C80C3A8E}" sibTransId="{4E01CC93-DD40-49B0-B99D-03EEFDFACC43}"/>
    <dgm:cxn modelId="{61B4BC2F-A438-4231-A7B1-E8B0A57C3895}" type="presOf" srcId="{8D3188D5-C7FB-42A2-8EB8-2B0F6E06F99B}" destId="{2F069B93-2648-43BE-A5D8-80203FD515D2}" srcOrd="0" destOrd="0" presId="urn:microsoft.com/office/officeart/2005/8/layout/hierarchy3"/>
    <dgm:cxn modelId="{2431BF34-01DD-46F1-B37F-F0157E0AA7EE}" type="presOf" srcId="{41BB85B0-3FF7-495F-8697-39E9A7DA37E6}" destId="{48796B48-88E7-4E86-9054-1785A8A69A30}" srcOrd="1" destOrd="0" presId="urn:microsoft.com/office/officeart/2005/8/layout/hierarchy3"/>
    <dgm:cxn modelId="{03345937-8662-4508-81C2-EB3946769048}" type="presOf" srcId="{893E5D34-7C7A-4B5C-997A-B9EA36EDD350}" destId="{5519C20A-931F-43F0-A50C-D0C2473E2CDF}" srcOrd="1" destOrd="0" presId="urn:microsoft.com/office/officeart/2005/8/layout/hierarchy3"/>
    <dgm:cxn modelId="{42DAA638-AB87-4224-958A-C323417019FE}" type="presOf" srcId="{8728CF44-F000-4917-9404-2A8BC3068ABF}" destId="{BB6B1FB0-2CE0-4DBF-841D-61A5F3103465}" srcOrd="0" destOrd="0" presId="urn:microsoft.com/office/officeart/2005/8/layout/hierarchy3"/>
    <dgm:cxn modelId="{F55C3142-C7B7-4E5D-8C87-459C095FFD7F}" srcId="{8D3188D5-C7FB-42A2-8EB8-2B0F6E06F99B}" destId="{41BB85B0-3FF7-495F-8697-39E9A7DA37E6}" srcOrd="0" destOrd="0" parTransId="{093D16E6-4742-4DFC-9CCE-20EC0C4F784A}" sibTransId="{1577D979-D918-4CD3-9E84-496B8DC04338}"/>
    <dgm:cxn modelId="{615C5664-6A36-4BE7-B903-1730712BF86D}" type="presOf" srcId="{41B016C3-152C-4C6F-8149-06A9F3B09A7F}" destId="{2412CAD6-D57F-406D-A1DD-E14B8E039BBC}" srcOrd="1" destOrd="0" presId="urn:microsoft.com/office/officeart/2005/8/layout/hierarchy3"/>
    <dgm:cxn modelId="{4C7E8965-8F0E-4DE6-BB84-92F340073195}" type="presOf" srcId="{B0103C7C-B54A-4967-B973-FF4FC7E23F3B}" destId="{91EB5672-6FB6-40A8-8629-65AA0926BF71}" srcOrd="0" destOrd="0" presId="urn:microsoft.com/office/officeart/2005/8/layout/hierarchy3"/>
    <dgm:cxn modelId="{F2904366-FB1C-43DB-B02C-555629FB8965}" type="presOf" srcId="{0F6FD1BC-1027-420A-AC07-CD0961863B5D}" destId="{F4B4E005-E4FB-4761-BF80-EC2233B8BA82}" srcOrd="1" destOrd="0" presId="urn:microsoft.com/office/officeart/2005/8/layout/hierarchy3"/>
    <dgm:cxn modelId="{3B30EF46-99C4-4ADE-B7AB-73243755F5FE}" type="presOf" srcId="{55A8E0AE-22B8-4D4F-BB08-B254F7270120}" destId="{A0A2E27E-45D6-4A02-87B9-A8EA3DF0E405}" srcOrd="0" destOrd="0" presId="urn:microsoft.com/office/officeart/2005/8/layout/hierarchy3"/>
    <dgm:cxn modelId="{4BBEBA47-70C4-498B-9A1F-557DFE5ED753}" type="presOf" srcId="{893E5D34-7C7A-4B5C-997A-B9EA36EDD350}" destId="{FDF03C31-F42E-45CB-9BED-5227DC1D0E65}" srcOrd="0" destOrd="0" presId="urn:microsoft.com/office/officeart/2005/8/layout/hierarchy3"/>
    <dgm:cxn modelId="{C8B2E570-5D79-41AA-B932-125E182DB6EB}" type="presOf" srcId="{2DC87D93-3D2A-46B3-ABB7-A561FCE43E23}" destId="{8367DF79-26BD-4E11-9265-018982BC5AFD}" srcOrd="0" destOrd="0" presId="urn:microsoft.com/office/officeart/2005/8/layout/hierarchy3"/>
    <dgm:cxn modelId="{4CD7D472-CCC7-4BC1-819A-92A00850572F}" type="presOf" srcId="{A363A926-7A39-4E07-8110-F972C10CBF77}" destId="{31E58EEA-C3A4-44F4-ABB2-7A81B5FAF9CC}" srcOrd="0" destOrd="0" presId="urn:microsoft.com/office/officeart/2005/8/layout/hierarchy3"/>
    <dgm:cxn modelId="{5E127658-ED7B-4537-9275-655B4674E0E4}" srcId="{8D3188D5-C7FB-42A2-8EB8-2B0F6E06F99B}" destId="{893E5D34-7C7A-4B5C-997A-B9EA36EDD350}" srcOrd="1" destOrd="0" parTransId="{49524D47-986A-42B4-B8A2-6DDB1CDF30D7}" sibTransId="{70D2D65E-4022-47E4-960F-4982D54D89D5}"/>
    <dgm:cxn modelId="{75FF9758-FC17-4AFF-9961-99846560796A}" srcId="{8D3188D5-C7FB-42A2-8EB8-2B0F6E06F99B}" destId="{0F6FD1BC-1027-420A-AC07-CD0961863B5D}" srcOrd="2" destOrd="0" parTransId="{CD5386DB-4873-44B8-9C29-31240676D8C5}" sibTransId="{A80E8FF2-521E-4090-AEB5-DE5A20A70F3C}"/>
    <dgm:cxn modelId="{0827DD7E-9CBC-46CF-8653-ED7EEE6D0912}" srcId="{8D3188D5-C7FB-42A2-8EB8-2B0F6E06F99B}" destId="{B0103C7C-B54A-4967-B973-FF4FC7E23F3B}" srcOrd="3" destOrd="0" parTransId="{8952BBBD-E21D-435E-B90B-61A77290807A}" sibTransId="{4F5C77AC-84AF-46B1-88AE-ED0AA6B90466}"/>
    <dgm:cxn modelId="{D2CCEC83-A073-4085-AA4F-CEA181598808}" srcId="{8D3188D5-C7FB-42A2-8EB8-2B0F6E06F99B}" destId="{41B016C3-152C-4C6F-8149-06A9F3B09A7F}" srcOrd="4" destOrd="0" parTransId="{F931ECC8-5955-4A15-BD98-48FDE30A83D9}" sibTransId="{FE094590-4105-4D65-8A2C-45BECBB36185}"/>
    <dgm:cxn modelId="{C9DC438E-258F-4A86-BA8F-BB4610142BC0}" srcId="{0F6FD1BC-1027-420A-AC07-CD0961863B5D}" destId="{7FFD0494-2CFD-4719-99F2-AF568F7C591C}" srcOrd="0" destOrd="0" parTransId="{2DC87D93-3D2A-46B3-ABB7-A561FCE43E23}" sibTransId="{A8343D3B-DC20-4DAE-A96B-E1ED02C86EB9}"/>
    <dgm:cxn modelId="{EA8C8793-A17B-4D65-8925-84F40CAD7727}" type="presOf" srcId="{0F6FD1BC-1027-420A-AC07-CD0961863B5D}" destId="{3272BC4C-EFD8-47C5-B1DA-2AFE1AEB379B}" srcOrd="0" destOrd="0" presId="urn:microsoft.com/office/officeart/2005/8/layout/hierarchy3"/>
    <dgm:cxn modelId="{1158D8A0-22F1-44A4-93C8-EF7E4D51F5AF}" type="presOf" srcId="{67F82FF7-DEA0-49F4-8608-82384535C9ED}" destId="{34721CF7-9B5A-4B7C-A6B3-4E127F013966}" srcOrd="0" destOrd="0" presId="urn:microsoft.com/office/officeart/2005/8/layout/hierarchy3"/>
    <dgm:cxn modelId="{A4F25CB1-CF92-4C8A-B647-D0752E7EB96E}" srcId="{41BB85B0-3FF7-495F-8697-39E9A7DA37E6}" destId="{90DA2E47-2ECF-4944-8F9F-6812CC265C37}" srcOrd="0" destOrd="0" parTransId="{9AB12129-39CA-4A07-950D-5DEB511DA068}" sibTransId="{576795A3-E134-4F10-BCB1-7B99679FB448}"/>
    <dgm:cxn modelId="{012274B2-A61D-4963-9EB5-45DB3C5F40BE}" srcId="{893E5D34-7C7A-4B5C-997A-B9EA36EDD350}" destId="{8728CF44-F000-4917-9404-2A8BC3068ABF}" srcOrd="1" destOrd="0" parTransId="{67F82FF7-DEA0-49F4-8608-82384535C9ED}" sibTransId="{9EAC1DF9-571E-4F7F-BFBB-0EF3F49E22D6}"/>
    <dgm:cxn modelId="{A6470CB4-0781-4AD4-A570-14300DB010B2}" type="presOf" srcId="{28243FC0-3103-47E1-BF16-0D871FFCCD0C}" destId="{8F19D71E-C8EF-4CAB-A5B7-73A5AD0CA0F8}" srcOrd="0" destOrd="0" presId="urn:microsoft.com/office/officeart/2005/8/layout/hierarchy3"/>
    <dgm:cxn modelId="{3A9166C5-17D4-426C-BD61-8F71B4DF2CF9}" type="presOf" srcId="{7FFD0494-2CFD-4719-99F2-AF568F7C591C}" destId="{860C5BDD-194B-4B8A-9350-DE7218DC9151}" srcOrd="0" destOrd="0" presId="urn:microsoft.com/office/officeart/2005/8/layout/hierarchy3"/>
    <dgm:cxn modelId="{C3F6D4CE-987C-4A80-B836-5FAD1C8245BD}" srcId="{893E5D34-7C7A-4B5C-997A-B9EA36EDD350}" destId="{55A8E0AE-22B8-4D4F-BB08-B254F7270120}" srcOrd="0" destOrd="0" parTransId="{ED2B3D29-0CB3-4EB0-83C6-59DA51CD64E5}" sibTransId="{915D0BD8-10F5-45C0-9394-30C4C11B24C1}"/>
    <dgm:cxn modelId="{9188C7DA-137A-4AAE-A968-D7697345DC3B}" srcId="{41B016C3-152C-4C6F-8149-06A9F3B09A7F}" destId="{A363A926-7A39-4E07-8110-F972C10CBF77}" srcOrd="0" destOrd="0" parTransId="{D7D3E64F-E742-4966-9D3C-10062C06E7E2}" sibTransId="{D451AA96-A73F-4D9C-BCE2-C51E44DEBE06}"/>
    <dgm:cxn modelId="{9C026FE2-0646-476F-830D-B5D39A8DFBE8}" type="presOf" srcId="{41BB85B0-3FF7-495F-8697-39E9A7DA37E6}" destId="{824392C6-635B-4757-9464-C66C6319DE7A}" srcOrd="0" destOrd="0" presId="urn:microsoft.com/office/officeart/2005/8/layout/hierarchy3"/>
    <dgm:cxn modelId="{DCC5D1E4-23DD-4221-8735-03447BE0C6A1}" type="presOf" srcId="{D7D3E64F-E742-4966-9D3C-10062C06E7E2}" destId="{33753143-46B5-41FC-84DC-E0BEAEAC3D31}" srcOrd="0" destOrd="0" presId="urn:microsoft.com/office/officeart/2005/8/layout/hierarchy3"/>
    <dgm:cxn modelId="{F4BC21EE-C4BE-49F3-A5E8-9CB5BC683171}" type="presOf" srcId="{9AB12129-39CA-4A07-950D-5DEB511DA068}" destId="{0134D2B2-87EF-4232-AB7F-B7749CE9FE50}" srcOrd="0" destOrd="0" presId="urn:microsoft.com/office/officeart/2005/8/layout/hierarchy3"/>
    <dgm:cxn modelId="{71C486C4-F537-40A2-BD2A-10C7E153D4F8}" type="presParOf" srcId="{2F069B93-2648-43BE-A5D8-80203FD515D2}" destId="{ADB23197-AC0E-467F-AFD8-B19232343050}" srcOrd="0" destOrd="0" presId="urn:microsoft.com/office/officeart/2005/8/layout/hierarchy3"/>
    <dgm:cxn modelId="{55BC1847-1B36-4A3C-B1CD-9CFB90B6DC35}" type="presParOf" srcId="{ADB23197-AC0E-467F-AFD8-B19232343050}" destId="{8EA37DF1-AF33-4892-BFCF-78012D463ED9}" srcOrd="0" destOrd="0" presId="urn:microsoft.com/office/officeart/2005/8/layout/hierarchy3"/>
    <dgm:cxn modelId="{82102BD2-851B-4843-8B5B-A21A0A43927C}" type="presParOf" srcId="{8EA37DF1-AF33-4892-BFCF-78012D463ED9}" destId="{824392C6-635B-4757-9464-C66C6319DE7A}" srcOrd="0" destOrd="0" presId="urn:microsoft.com/office/officeart/2005/8/layout/hierarchy3"/>
    <dgm:cxn modelId="{65379E63-8628-4C62-9451-075000E0410A}" type="presParOf" srcId="{8EA37DF1-AF33-4892-BFCF-78012D463ED9}" destId="{48796B48-88E7-4E86-9054-1785A8A69A30}" srcOrd="1" destOrd="0" presId="urn:microsoft.com/office/officeart/2005/8/layout/hierarchy3"/>
    <dgm:cxn modelId="{696371D0-4540-400D-BF37-A8700C612EBD}" type="presParOf" srcId="{ADB23197-AC0E-467F-AFD8-B19232343050}" destId="{46E3A0C2-9C8D-4E51-8C8C-9E98C4CA4E85}" srcOrd="1" destOrd="0" presId="urn:microsoft.com/office/officeart/2005/8/layout/hierarchy3"/>
    <dgm:cxn modelId="{8F592A13-A5D3-4882-A574-8328E9C9639D}" type="presParOf" srcId="{46E3A0C2-9C8D-4E51-8C8C-9E98C4CA4E85}" destId="{0134D2B2-87EF-4232-AB7F-B7749CE9FE50}" srcOrd="0" destOrd="0" presId="urn:microsoft.com/office/officeart/2005/8/layout/hierarchy3"/>
    <dgm:cxn modelId="{424629BA-AE91-4948-A781-57D9E04EEDDF}" type="presParOf" srcId="{46E3A0C2-9C8D-4E51-8C8C-9E98C4CA4E85}" destId="{09B5D56C-B6A8-4FE4-9F95-D59D1A6F1487}" srcOrd="1" destOrd="0" presId="urn:microsoft.com/office/officeart/2005/8/layout/hierarchy3"/>
    <dgm:cxn modelId="{2E4641D9-B092-4FCD-B229-DEE7CF23D3C5}" type="presParOf" srcId="{2F069B93-2648-43BE-A5D8-80203FD515D2}" destId="{64622E30-5C79-49EC-A02A-4E726A352EEE}" srcOrd="1" destOrd="0" presId="urn:microsoft.com/office/officeart/2005/8/layout/hierarchy3"/>
    <dgm:cxn modelId="{C85E5CB5-7D71-47A8-8D9D-876974DC0380}" type="presParOf" srcId="{64622E30-5C79-49EC-A02A-4E726A352EEE}" destId="{AE856E45-2F00-4707-B06D-269202C0B41A}" srcOrd="0" destOrd="0" presId="urn:microsoft.com/office/officeart/2005/8/layout/hierarchy3"/>
    <dgm:cxn modelId="{F2D3BB8C-9853-4764-BE5C-84C9A915C7DA}" type="presParOf" srcId="{AE856E45-2F00-4707-B06D-269202C0B41A}" destId="{FDF03C31-F42E-45CB-9BED-5227DC1D0E65}" srcOrd="0" destOrd="0" presId="urn:microsoft.com/office/officeart/2005/8/layout/hierarchy3"/>
    <dgm:cxn modelId="{9949D7A9-ACEC-402C-864A-26EF60E3C778}" type="presParOf" srcId="{AE856E45-2F00-4707-B06D-269202C0B41A}" destId="{5519C20A-931F-43F0-A50C-D0C2473E2CDF}" srcOrd="1" destOrd="0" presId="urn:microsoft.com/office/officeart/2005/8/layout/hierarchy3"/>
    <dgm:cxn modelId="{90131050-A2A2-4FF5-BD84-784D33449352}" type="presParOf" srcId="{64622E30-5C79-49EC-A02A-4E726A352EEE}" destId="{D58ADC8B-084F-4209-8EFC-5983E573E484}" srcOrd="1" destOrd="0" presId="urn:microsoft.com/office/officeart/2005/8/layout/hierarchy3"/>
    <dgm:cxn modelId="{4C4CD739-9DD1-492C-9824-9CA053B16D19}" type="presParOf" srcId="{D58ADC8B-084F-4209-8EFC-5983E573E484}" destId="{FB8D1838-1951-4D05-8CB1-714929BC27DD}" srcOrd="0" destOrd="0" presId="urn:microsoft.com/office/officeart/2005/8/layout/hierarchy3"/>
    <dgm:cxn modelId="{233CB920-0416-4894-955B-DD73CC5875A5}" type="presParOf" srcId="{D58ADC8B-084F-4209-8EFC-5983E573E484}" destId="{A0A2E27E-45D6-4A02-87B9-A8EA3DF0E405}" srcOrd="1" destOrd="0" presId="urn:microsoft.com/office/officeart/2005/8/layout/hierarchy3"/>
    <dgm:cxn modelId="{A61101B1-9ED0-43F4-98B6-CA1736559257}" type="presParOf" srcId="{D58ADC8B-084F-4209-8EFC-5983E573E484}" destId="{34721CF7-9B5A-4B7C-A6B3-4E127F013966}" srcOrd="2" destOrd="0" presId="urn:microsoft.com/office/officeart/2005/8/layout/hierarchy3"/>
    <dgm:cxn modelId="{3DB9FF52-61AA-42BF-9632-DD9089252FBC}" type="presParOf" srcId="{D58ADC8B-084F-4209-8EFC-5983E573E484}" destId="{BB6B1FB0-2CE0-4DBF-841D-61A5F3103465}" srcOrd="3" destOrd="0" presId="urn:microsoft.com/office/officeart/2005/8/layout/hierarchy3"/>
    <dgm:cxn modelId="{831D618F-BC2E-4873-B9C8-DE6C56DF9D48}" type="presParOf" srcId="{2F069B93-2648-43BE-A5D8-80203FD515D2}" destId="{328B5084-4351-4136-BF32-4763760E6297}" srcOrd="2" destOrd="0" presId="urn:microsoft.com/office/officeart/2005/8/layout/hierarchy3"/>
    <dgm:cxn modelId="{3B798173-C277-43C0-807E-BA8EDF178028}" type="presParOf" srcId="{328B5084-4351-4136-BF32-4763760E6297}" destId="{38F7E026-B3F5-4A33-A67F-36FB122F2FA7}" srcOrd="0" destOrd="0" presId="urn:microsoft.com/office/officeart/2005/8/layout/hierarchy3"/>
    <dgm:cxn modelId="{A7DABC08-A525-4C15-B772-D62625625B39}" type="presParOf" srcId="{38F7E026-B3F5-4A33-A67F-36FB122F2FA7}" destId="{3272BC4C-EFD8-47C5-B1DA-2AFE1AEB379B}" srcOrd="0" destOrd="0" presId="urn:microsoft.com/office/officeart/2005/8/layout/hierarchy3"/>
    <dgm:cxn modelId="{8237A322-C5FE-45A3-B6A4-4917CD9E032E}" type="presParOf" srcId="{38F7E026-B3F5-4A33-A67F-36FB122F2FA7}" destId="{F4B4E005-E4FB-4761-BF80-EC2233B8BA82}" srcOrd="1" destOrd="0" presId="urn:microsoft.com/office/officeart/2005/8/layout/hierarchy3"/>
    <dgm:cxn modelId="{52849395-A6BC-40F2-A2BF-29C597E1A627}" type="presParOf" srcId="{328B5084-4351-4136-BF32-4763760E6297}" destId="{7A95C2C8-6E5F-43C2-85BC-6B8A427D3892}" srcOrd="1" destOrd="0" presId="urn:microsoft.com/office/officeart/2005/8/layout/hierarchy3"/>
    <dgm:cxn modelId="{B4F2E536-2FBB-4B1B-A7C0-408732BF6E2C}" type="presParOf" srcId="{7A95C2C8-6E5F-43C2-85BC-6B8A427D3892}" destId="{8367DF79-26BD-4E11-9265-018982BC5AFD}" srcOrd="0" destOrd="0" presId="urn:microsoft.com/office/officeart/2005/8/layout/hierarchy3"/>
    <dgm:cxn modelId="{0CEB4759-AAAF-4B74-890C-5F8D84B30B29}" type="presParOf" srcId="{7A95C2C8-6E5F-43C2-85BC-6B8A427D3892}" destId="{860C5BDD-194B-4B8A-9350-DE7218DC9151}" srcOrd="1" destOrd="0" presId="urn:microsoft.com/office/officeart/2005/8/layout/hierarchy3"/>
    <dgm:cxn modelId="{CCADB828-1BC4-405B-B3A2-1D32697D0487}" type="presParOf" srcId="{2F069B93-2648-43BE-A5D8-80203FD515D2}" destId="{BB57C344-DCE2-47B4-B797-C09A27B0E7D0}" srcOrd="3" destOrd="0" presId="urn:microsoft.com/office/officeart/2005/8/layout/hierarchy3"/>
    <dgm:cxn modelId="{9A12A937-035B-4A54-9BEB-845BF18FDBA8}" type="presParOf" srcId="{BB57C344-DCE2-47B4-B797-C09A27B0E7D0}" destId="{30BB4D57-AFD0-4E4D-A126-00986723B4A4}" srcOrd="0" destOrd="0" presId="urn:microsoft.com/office/officeart/2005/8/layout/hierarchy3"/>
    <dgm:cxn modelId="{5906210C-F8A9-4F31-88E1-CBDE8DEC19FD}" type="presParOf" srcId="{30BB4D57-AFD0-4E4D-A126-00986723B4A4}" destId="{91EB5672-6FB6-40A8-8629-65AA0926BF71}" srcOrd="0" destOrd="0" presId="urn:microsoft.com/office/officeart/2005/8/layout/hierarchy3"/>
    <dgm:cxn modelId="{8689FDC0-3E0E-42F7-ABD5-B1750B7DA5D2}" type="presParOf" srcId="{30BB4D57-AFD0-4E4D-A126-00986723B4A4}" destId="{F7FBD941-3360-405A-8DA7-BCE07BD90FF0}" srcOrd="1" destOrd="0" presId="urn:microsoft.com/office/officeart/2005/8/layout/hierarchy3"/>
    <dgm:cxn modelId="{CE603277-2D1B-4538-AAB0-EBC163AABD24}" type="presParOf" srcId="{BB57C344-DCE2-47B4-B797-C09A27B0E7D0}" destId="{D57939BD-EB77-4ABD-8CC2-CF8B5464F48C}" srcOrd="1" destOrd="0" presId="urn:microsoft.com/office/officeart/2005/8/layout/hierarchy3"/>
    <dgm:cxn modelId="{A8C0C0A1-2481-431C-B32C-FE0E88C6C1B5}" type="presParOf" srcId="{D57939BD-EB77-4ABD-8CC2-CF8B5464F48C}" destId="{8F36BC9C-0AAA-4814-8775-129586AF466C}" srcOrd="0" destOrd="0" presId="urn:microsoft.com/office/officeart/2005/8/layout/hierarchy3"/>
    <dgm:cxn modelId="{36F66F53-01BA-4C02-AD3C-848F1B43E849}" type="presParOf" srcId="{D57939BD-EB77-4ABD-8CC2-CF8B5464F48C}" destId="{8F19D71E-C8EF-4CAB-A5B7-73A5AD0CA0F8}" srcOrd="1" destOrd="0" presId="urn:microsoft.com/office/officeart/2005/8/layout/hierarchy3"/>
    <dgm:cxn modelId="{A2573CF5-B789-4EE4-A87F-A40638FC4F69}" type="presParOf" srcId="{2F069B93-2648-43BE-A5D8-80203FD515D2}" destId="{EE4BB3DA-5AE7-4B45-A6D2-852FC9558A71}" srcOrd="4" destOrd="0" presId="urn:microsoft.com/office/officeart/2005/8/layout/hierarchy3"/>
    <dgm:cxn modelId="{42BAD646-AA34-4F3D-8B8D-2FF6A026180E}" type="presParOf" srcId="{EE4BB3DA-5AE7-4B45-A6D2-852FC9558A71}" destId="{B6B39EE2-E9D4-4C0E-B9BC-93FDFC149A13}" srcOrd="0" destOrd="0" presId="urn:microsoft.com/office/officeart/2005/8/layout/hierarchy3"/>
    <dgm:cxn modelId="{C78EBECD-AF71-4881-B4AD-8D9BF773A314}" type="presParOf" srcId="{B6B39EE2-E9D4-4C0E-B9BC-93FDFC149A13}" destId="{B276239B-74B2-46F1-AFC3-A29F8C90C5D6}" srcOrd="0" destOrd="0" presId="urn:microsoft.com/office/officeart/2005/8/layout/hierarchy3"/>
    <dgm:cxn modelId="{8609D1E5-B9C7-45F7-B28D-2EA4B4E56BD1}" type="presParOf" srcId="{B6B39EE2-E9D4-4C0E-B9BC-93FDFC149A13}" destId="{2412CAD6-D57F-406D-A1DD-E14B8E039BBC}" srcOrd="1" destOrd="0" presId="urn:microsoft.com/office/officeart/2005/8/layout/hierarchy3"/>
    <dgm:cxn modelId="{5BBFC29F-02FB-4A0B-9AEC-2F69B85E4382}" type="presParOf" srcId="{EE4BB3DA-5AE7-4B45-A6D2-852FC9558A71}" destId="{50B98105-8143-4C60-B0A7-0EEAAD5BD685}" srcOrd="1" destOrd="0" presId="urn:microsoft.com/office/officeart/2005/8/layout/hierarchy3"/>
    <dgm:cxn modelId="{B5806ECC-D94C-4417-BFD4-7E667455EAFA}" type="presParOf" srcId="{50B98105-8143-4C60-B0A7-0EEAAD5BD685}" destId="{33753143-46B5-41FC-84DC-E0BEAEAC3D31}" srcOrd="0" destOrd="0" presId="urn:microsoft.com/office/officeart/2005/8/layout/hierarchy3"/>
    <dgm:cxn modelId="{939F73BA-C973-43E6-BD9F-D63980624AC3}" type="presParOf" srcId="{50B98105-8143-4C60-B0A7-0EEAAD5BD685}" destId="{31E58EEA-C3A4-44F4-ABB2-7A81B5FAF9C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2C52E-F9F7-4829-B81A-20D76F98009D}" type="doc">
      <dgm:prSet loTypeId="urn:microsoft.com/office/officeart/2005/8/layout/hList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55BCA7F-EEC0-4785-9F83-24DBB26DE456}">
      <dgm:prSet phldrT="[Text]"/>
      <dgm:spPr/>
      <dgm:t>
        <a:bodyPr/>
        <a:lstStyle/>
        <a:p>
          <a:r>
            <a:rPr lang="en-US"/>
            <a:t>International</a:t>
          </a:r>
          <a:endParaRPr lang="en-US" dirty="0"/>
        </a:p>
      </dgm:t>
    </dgm:pt>
    <dgm:pt modelId="{9DAF445A-0F96-4581-920F-19C75E58F7DB}" type="parTrans" cxnId="{EEEC2A3A-5C50-4FBF-A030-C71BE2BF6E2A}">
      <dgm:prSet/>
      <dgm:spPr/>
      <dgm:t>
        <a:bodyPr/>
        <a:lstStyle/>
        <a:p>
          <a:endParaRPr lang="en-US"/>
        </a:p>
      </dgm:t>
    </dgm:pt>
    <dgm:pt modelId="{5964F657-28B3-4F47-9295-ACE1EE4836CE}" type="sibTrans" cxnId="{EEEC2A3A-5C50-4FBF-A030-C71BE2BF6E2A}">
      <dgm:prSet/>
      <dgm:spPr/>
      <dgm:t>
        <a:bodyPr/>
        <a:lstStyle/>
        <a:p>
          <a:endParaRPr lang="en-US"/>
        </a:p>
      </dgm:t>
    </dgm:pt>
    <dgm:pt modelId="{D229A6F8-09DF-4F50-A988-FDA29B6CEE61}">
      <dgm:prSet/>
      <dgm:spPr/>
      <dgm:t>
        <a:bodyPr/>
        <a:lstStyle/>
        <a:p>
          <a:r>
            <a:rPr lang="en-US"/>
            <a:t>Intergovernmental agencies </a:t>
          </a:r>
          <a:endParaRPr lang="en-US" dirty="0"/>
        </a:p>
      </dgm:t>
    </dgm:pt>
    <dgm:pt modelId="{FA740835-EDBA-45AD-BDAA-14831979DB86}" type="parTrans" cxnId="{77FA6ADE-F64C-42E2-92D0-B3F7F5FCE5FA}">
      <dgm:prSet/>
      <dgm:spPr/>
      <dgm:t>
        <a:bodyPr/>
        <a:lstStyle/>
        <a:p>
          <a:endParaRPr lang="en-US"/>
        </a:p>
      </dgm:t>
    </dgm:pt>
    <dgm:pt modelId="{E815E325-7C0C-4855-880A-5F13A10BAC4F}" type="sibTrans" cxnId="{77FA6ADE-F64C-42E2-92D0-B3F7F5FCE5FA}">
      <dgm:prSet/>
      <dgm:spPr/>
      <dgm:t>
        <a:bodyPr/>
        <a:lstStyle/>
        <a:p>
          <a:endParaRPr lang="en-US"/>
        </a:p>
      </dgm:t>
    </dgm:pt>
    <dgm:pt modelId="{2DB278B6-44BE-4AAB-966E-B1E2582702D3}">
      <dgm:prSet/>
      <dgm:spPr/>
      <dgm:t>
        <a:bodyPr/>
        <a:lstStyle/>
        <a:p>
          <a:r>
            <a:rPr lang="en-US"/>
            <a:t>Ex. UN, EU, OECD, IMF</a:t>
          </a:r>
          <a:endParaRPr lang="en-US" dirty="0"/>
        </a:p>
      </dgm:t>
    </dgm:pt>
    <dgm:pt modelId="{FF7A11AA-A7BF-47AC-AE5B-356E3169CB85}" type="parTrans" cxnId="{897C7003-97FA-44FA-AF1E-9E41F5F18FB5}">
      <dgm:prSet/>
      <dgm:spPr/>
      <dgm:t>
        <a:bodyPr/>
        <a:lstStyle/>
        <a:p>
          <a:endParaRPr lang="en-US"/>
        </a:p>
      </dgm:t>
    </dgm:pt>
    <dgm:pt modelId="{9563083E-7786-42C4-AA2D-C9D8975574F2}" type="sibTrans" cxnId="{897C7003-97FA-44FA-AF1E-9E41F5F18FB5}">
      <dgm:prSet/>
      <dgm:spPr/>
      <dgm:t>
        <a:bodyPr/>
        <a:lstStyle/>
        <a:p>
          <a:endParaRPr lang="en-US"/>
        </a:p>
      </dgm:t>
    </dgm:pt>
    <dgm:pt modelId="{40DB63D3-3DFA-4E9F-A1EE-B18FB86A5C5C}">
      <dgm:prSet/>
      <dgm:spPr/>
      <dgm:t>
        <a:bodyPr/>
        <a:lstStyle/>
        <a:p>
          <a:r>
            <a:rPr lang="en-US"/>
            <a:t>National</a:t>
          </a:r>
          <a:endParaRPr lang="en-US" dirty="0"/>
        </a:p>
      </dgm:t>
    </dgm:pt>
    <dgm:pt modelId="{DAB387DE-332A-4AEB-A72C-E47A54099D03}" type="parTrans" cxnId="{1C2FFD56-3900-4465-B965-E0090BF2E2CE}">
      <dgm:prSet/>
      <dgm:spPr/>
      <dgm:t>
        <a:bodyPr/>
        <a:lstStyle/>
        <a:p>
          <a:endParaRPr lang="en-US"/>
        </a:p>
      </dgm:t>
    </dgm:pt>
    <dgm:pt modelId="{924D0C11-3BFC-48E1-81D7-76E4CB1D4EAE}" type="sibTrans" cxnId="{1C2FFD56-3900-4465-B965-E0090BF2E2CE}">
      <dgm:prSet/>
      <dgm:spPr/>
      <dgm:t>
        <a:bodyPr/>
        <a:lstStyle/>
        <a:p>
          <a:endParaRPr lang="en-US"/>
        </a:p>
      </dgm:t>
    </dgm:pt>
    <dgm:pt modelId="{1FCEAA06-AD54-4D0D-ADFE-F5801C0C94F6}">
      <dgm:prSet/>
      <dgm:spPr/>
      <dgm:t>
        <a:bodyPr/>
        <a:lstStyle/>
        <a:p>
          <a:r>
            <a:rPr lang="en-US"/>
            <a:t>Countries' governmental agencies</a:t>
          </a:r>
          <a:endParaRPr lang="en-US" dirty="0"/>
        </a:p>
      </dgm:t>
    </dgm:pt>
    <dgm:pt modelId="{AE5F2CCF-BB49-4DFD-9AC6-B8864C618261}" type="parTrans" cxnId="{17995F20-FF21-4976-90C4-DF495CA8359E}">
      <dgm:prSet/>
      <dgm:spPr/>
      <dgm:t>
        <a:bodyPr/>
        <a:lstStyle/>
        <a:p>
          <a:endParaRPr lang="en-US"/>
        </a:p>
      </dgm:t>
    </dgm:pt>
    <dgm:pt modelId="{06EF812B-7D4F-4BA6-B7B6-5A75199BA7F9}" type="sibTrans" cxnId="{17995F20-FF21-4976-90C4-DF495CA8359E}">
      <dgm:prSet/>
      <dgm:spPr/>
      <dgm:t>
        <a:bodyPr/>
        <a:lstStyle/>
        <a:p>
          <a:endParaRPr lang="en-US"/>
        </a:p>
      </dgm:t>
    </dgm:pt>
    <dgm:pt modelId="{3DF031D3-5F8E-4FA6-94EB-8B325CBFD4B7}">
      <dgm:prSet/>
      <dgm:spPr/>
      <dgm:t>
        <a:bodyPr/>
        <a:lstStyle/>
        <a:p>
          <a:r>
            <a:rPr lang="en-US"/>
            <a:t>NGOs and aid services(USAID)</a:t>
          </a:r>
          <a:endParaRPr lang="en-US" dirty="0"/>
        </a:p>
      </dgm:t>
    </dgm:pt>
    <dgm:pt modelId="{258013E1-6E8E-457F-B833-B6C9DA58EE6A}" type="parTrans" cxnId="{FBA2303A-2D1F-4876-95E7-4DB2A18E3A0B}">
      <dgm:prSet/>
      <dgm:spPr/>
      <dgm:t>
        <a:bodyPr/>
        <a:lstStyle/>
        <a:p>
          <a:endParaRPr lang="en-US"/>
        </a:p>
      </dgm:t>
    </dgm:pt>
    <dgm:pt modelId="{1E53A941-D00B-4048-A5CD-6DDEADC5A5E5}" type="sibTrans" cxnId="{FBA2303A-2D1F-4876-95E7-4DB2A18E3A0B}">
      <dgm:prSet/>
      <dgm:spPr/>
      <dgm:t>
        <a:bodyPr/>
        <a:lstStyle/>
        <a:p>
          <a:endParaRPr lang="en-US"/>
        </a:p>
      </dgm:t>
    </dgm:pt>
    <dgm:pt modelId="{F345C9E2-D2C1-4866-B6B9-978FA733D42F}">
      <dgm:prSet/>
      <dgm:spPr/>
      <dgm:t>
        <a:bodyPr/>
        <a:lstStyle/>
        <a:p>
          <a:r>
            <a:rPr lang="en-US"/>
            <a:t>State</a:t>
          </a:r>
          <a:endParaRPr lang="en-US" dirty="0"/>
        </a:p>
      </dgm:t>
    </dgm:pt>
    <dgm:pt modelId="{8122D225-7FFA-402C-B644-A407B43EDB82}" type="parTrans" cxnId="{57BB6CFF-E2A4-4B30-B0E0-857EB3E4D317}">
      <dgm:prSet/>
      <dgm:spPr/>
      <dgm:t>
        <a:bodyPr/>
        <a:lstStyle/>
        <a:p>
          <a:endParaRPr lang="en-US"/>
        </a:p>
      </dgm:t>
    </dgm:pt>
    <dgm:pt modelId="{31127949-5357-4F00-857B-2A031B2BEA53}" type="sibTrans" cxnId="{57BB6CFF-E2A4-4B30-B0E0-857EB3E4D317}">
      <dgm:prSet/>
      <dgm:spPr/>
      <dgm:t>
        <a:bodyPr/>
        <a:lstStyle/>
        <a:p>
          <a:endParaRPr lang="en-US"/>
        </a:p>
      </dgm:t>
    </dgm:pt>
    <dgm:pt modelId="{9790A4B0-B178-46CF-B631-0A236D6E6ED5}">
      <dgm:prSet/>
      <dgm:spPr/>
      <dgm:t>
        <a:bodyPr/>
        <a:lstStyle/>
        <a:p>
          <a:r>
            <a:rPr lang="en-US"/>
            <a:t>State agencies</a:t>
          </a:r>
          <a:endParaRPr lang="en-US" dirty="0"/>
        </a:p>
      </dgm:t>
    </dgm:pt>
    <dgm:pt modelId="{A2C06B48-0A15-44F2-BD38-72DA04A79C77}" type="parTrans" cxnId="{67898D92-1942-4493-8983-AFF210DAB381}">
      <dgm:prSet/>
      <dgm:spPr/>
      <dgm:t>
        <a:bodyPr/>
        <a:lstStyle/>
        <a:p>
          <a:endParaRPr lang="en-US"/>
        </a:p>
      </dgm:t>
    </dgm:pt>
    <dgm:pt modelId="{482AC992-45B8-49EC-8401-52C0FD79FCEA}" type="sibTrans" cxnId="{67898D92-1942-4493-8983-AFF210DAB381}">
      <dgm:prSet/>
      <dgm:spPr/>
      <dgm:t>
        <a:bodyPr/>
        <a:lstStyle/>
        <a:p>
          <a:endParaRPr lang="en-US"/>
        </a:p>
      </dgm:t>
    </dgm:pt>
    <dgm:pt modelId="{ED83BA7F-A975-4970-B531-6964105AF321}">
      <dgm:prSet/>
      <dgm:spPr/>
      <dgm:t>
        <a:bodyPr/>
        <a:lstStyle/>
        <a:p>
          <a:r>
            <a:rPr lang="en-US"/>
            <a:t>Urban</a:t>
          </a:r>
          <a:endParaRPr lang="en-US" dirty="0"/>
        </a:p>
      </dgm:t>
    </dgm:pt>
    <dgm:pt modelId="{6785AC17-D796-4A91-A3EB-BAAB055E6351}" type="parTrans" cxnId="{4718E742-4707-4E0B-AF31-7D53B9B24332}">
      <dgm:prSet/>
      <dgm:spPr/>
      <dgm:t>
        <a:bodyPr/>
        <a:lstStyle/>
        <a:p>
          <a:endParaRPr lang="en-US"/>
        </a:p>
      </dgm:t>
    </dgm:pt>
    <dgm:pt modelId="{ECA31C14-9BAC-41B2-AC4D-C0D645C3C6A5}" type="sibTrans" cxnId="{4718E742-4707-4E0B-AF31-7D53B9B24332}">
      <dgm:prSet/>
      <dgm:spPr/>
      <dgm:t>
        <a:bodyPr/>
        <a:lstStyle/>
        <a:p>
          <a:endParaRPr lang="en-US"/>
        </a:p>
      </dgm:t>
    </dgm:pt>
    <dgm:pt modelId="{0D089B29-2FAD-47C5-AAB1-C10E91C65D7C}">
      <dgm:prSet/>
      <dgm:spPr/>
      <dgm:t>
        <a:bodyPr/>
        <a:lstStyle/>
        <a:p>
          <a:r>
            <a:rPr lang="en-US"/>
            <a:t>Municipal (open) data</a:t>
          </a:r>
          <a:endParaRPr lang="en-US" dirty="0"/>
        </a:p>
      </dgm:t>
    </dgm:pt>
    <dgm:pt modelId="{70D5CBA5-A99B-4448-B1C1-0AD316C2E171}" type="parTrans" cxnId="{7BD1A25E-8137-459A-B180-7E846A149E04}">
      <dgm:prSet/>
      <dgm:spPr/>
      <dgm:t>
        <a:bodyPr/>
        <a:lstStyle/>
        <a:p>
          <a:endParaRPr lang="en-US"/>
        </a:p>
      </dgm:t>
    </dgm:pt>
    <dgm:pt modelId="{CACF1CC0-C8DF-4E4F-8329-30EBCBB424E3}" type="sibTrans" cxnId="{7BD1A25E-8137-459A-B180-7E846A149E04}">
      <dgm:prSet/>
      <dgm:spPr/>
      <dgm:t>
        <a:bodyPr/>
        <a:lstStyle/>
        <a:p>
          <a:endParaRPr lang="en-US"/>
        </a:p>
      </dgm:t>
    </dgm:pt>
    <dgm:pt modelId="{98B2C539-2A36-435B-AEF6-CBAB68743ED2}">
      <dgm:prSet/>
      <dgm:spPr/>
      <dgm:t>
        <a:bodyPr/>
        <a:lstStyle/>
        <a:p>
          <a:r>
            <a:rPr lang="en-US"/>
            <a:t>All</a:t>
          </a:r>
          <a:endParaRPr lang="en-US" dirty="0"/>
        </a:p>
      </dgm:t>
    </dgm:pt>
    <dgm:pt modelId="{29FE10FA-1BE3-4B90-A07C-013134A220B4}" type="parTrans" cxnId="{95A1B54E-79BE-4C2E-8530-1867609FD807}">
      <dgm:prSet/>
      <dgm:spPr/>
      <dgm:t>
        <a:bodyPr/>
        <a:lstStyle/>
        <a:p>
          <a:endParaRPr lang="en-US"/>
        </a:p>
      </dgm:t>
    </dgm:pt>
    <dgm:pt modelId="{63B5C74C-2757-4C60-91D5-EE0B33358C91}" type="sibTrans" cxnId="{95A1B54E-79BE-4C2E-8530-1867609FD807}">
      <dgm:prSet/>
      <dgm:spPr/>
      <dgm:t>
        <a:bodyPr/>
        <a:lstStyle/>
        <a:p>
          <a:endParaRPr lang="en-US"/>
        </a:p>
      </dgm:t>
    </dgm:pt>
    <dgm:pt modelId="{FFEFAB5C-19B6-449B-8653-7A34B1D9C517}">
      <dgm:prSet/>
      <dgm:spPr/>
      <dgm:t>
        <a:bodyPr/>
        <a:lstStyle/>
        <a:p>
          <a:r>
            <a:rPr lang="en-US"/>
            <a:t>Local universities</a:t>
          </a:r>
          <a:endParaRPr lang="en-US" dirty="0"/>
        </a:p>
      </dgm:t>
    </dgm:pt>
    <dgm:pt modelId="{4E193E74-EAF0-4B1A-9A67-17D89CEC6FB8}" type="parTrans" cxnId="{6D5A3530-1534-4364-8931-5C0D2411D7D7}">
      <dgm:prSet/>
      <dgm:spPr/>
      <dgm:t>
        <a:bodyPr/>
        <a:lstStyle/>
        <a:p>
          <a:endParaRPr lang="en-US"/>
        </a:p>
      </dgm:t>
    </dgm:pt>
    <dgm:pt modelId="{F15A89C0-8CB5-4BC1-84CF-C4EDF7561ED9}" type="sibTrans" cxnId="{6D5A3530-1534-4364-8931-5C0D2411D7D7}">
      <dgm:prSet/>
      <dgm:spPr/>
      <dgm:t>
        <a:bodyPr/>
        <a:lstStyle/>
        <a:p>
          <a:endParaRPr lang="en-US"/>
        </a:p>
      </dgm:t>
    </dgm:pt>
    <dgm:pt modelId="{351986CA-D106-4A94-B4BE-E9ABAF956414}">
      <dgm:prSet/>
      <dgm:spPr/>
      <dgm:t>
        <a:bodyPr/>
        <a:lstStyle/>
        <a:p>
          <a:r>
            <a:rPr lang="en-US" dirty="0"/>
            <a:t>Think tanks</a:t>
          </a:r>
        </a:p>
      </dgm:t>
    </dgm:pt>
    <dgm:pt modelId="{FEF9F447-2D9B-47E1-BC50-56DC4CA9FD7A}" type="parTrans" cxnId="{6CCF76A1-7013-45AE-9E64-B7C7A4840215}">
      <dgm:prSet/>
      <dgm:spPr/>
      <dgm:t>
        <a:bodyPr/>
        <a:lstStyle/>
        <a:p>
          <a:endParaRPr lang="en-US"/>
        </a:p>
      </dgm:t>
    </dgm:pt>
    <dgm:pt modelId="{37273A3B-CEC2-4224-B5AC-608CF0BCC1FB}" type="sibTrans" cxnId="{6CCF76A1-7013-45AE-9E64-B7C7A4840215}">
      <dgm:prSet/>
      <dgm:spPr/>
      <dgm:t>
        <a:bodyPr/>
        <a:lstStyle/>
        <a:p>
          <a:endParaRPr lang="en-US"/>
        </a:p>
      </dgm:t>
    </dgm:pt>
    <dgm:pt modelId="{DC1410D7-FC9A-4A7B-AB4D-9EEA5E880090}">
      <dgm:prSet/>
      <dgm:spPr/>
      <dgm:t>
        <a:bodyPr/>
        <a:lstStyle/>
        <a:p>
          <a:r>
            <a:rPr lang="en-US" dirty="0"/>
            <a:t>Open data repositories</a:t>
          </a:r>
        </a:p>
      </dgm:t>
    </dgm:pt>
    <dgm:pt modelId="{7FECB33F-19CB-4AA9-9A43-BBF23A510893}" type="parTrans" cxnId="{E488F73A-F047-41DD-8117-2D76E05CAA9D}">
      <dgm:prSet/>
      <dgm:spPr/>
    </dgm:pt>
    <dgm:pt modelId="{15E8BA03-8A89-4C5B-8C69-54591995B60B}" type="sibTrans" cxnId="{E488F73A-F047-41DD-8117-2D76E05CAA9D}">
      <dgm:prSet/>
      <dgm:spPr/>
    </dgm:pt>
    <dgm:pt modelId="{E1E74125-B180-4194-9913-F12D6E486047}" type="pres">
      <dgm:prSet presAssocID="{95A2C52E-F9F7-4829-B81A-20D76F98009D}" presName="Name0" presStyleCnt="0">
        <dgm:presLayoutVars>
          <dgm:dir/>
          <dgm:animLvl val="lvl"/>
          <dgm:resizeHandles val="exact"/>
        </dgm:presLayoutVars>
      </dgm:prSet>
      <dgm:spPr/>
    </dgm:pt>
    <dgm:pt modelId="{3E931124-EEF7-4E24-9C76-AA49A56A21FD}" type="pres">
      <dgm:prSet presAssocID="{155BCA7F-EEC0-4785-9F83-24DBB26DE456}" presName="composite" presStyleCnt="0"/>
      <dgm:spPr/>
    </dgm:pt>
    <dgm:pt modelId="{F0F15106-0A35-41CF-8880-109EF6BA8764}" type="pres">
      <dgm:prSet presAssocID="{155BCA7F-EEC0-4785-9F83-24DBB26DE456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2A774193-231C-4CD9-B20C-36FEFA4D6A0B}" type="pres">
      <dgm:prSet presAssocID="{155BCA7F-EEC0-4785-9F83-24DBB26DE456}" presName="desTx" presStyleLbl="alignAccFollowNode1" presStyleIdx="0" presStyleCnt="5">
        <dgm:presLayoutVars>
          <dgm:bulletEnabled val="1"/>
        </dgm:presLayoutVars>
      </dgm:prSet>
      <dgm:spPr/>
    </dgm:pt>
    <dgm:pt modelId="{7353CC08-4E5E-46F7-9CB3-A1F6223881B0}" type="pres">
      <dgm:prSet presAssocID="{5964F657-28B3-4F47-9295-ACE1EE4836CE}" presName="space" presStyleCnt="0"/>
      <dgm:spPr/>
    </dgm:pt>
    <dgm:pt modelId="{4847E820-995F-4312-8DC1-EF922531006A}" type="pres">
      <dgm:prSet presAssocID="{40DB63D3-3DFA-4E9F-A1EE-B18FB86A5C5C}" presName="composite" presStyleCnt="0"/>
      <dgm:spPr/>
    </dgm:pt>
    <dgm:pt modelId="{8941A737-BBA5-4125-A336-52714E3D681D}" type="pres">
      <dgm:prSet presAssocID="{40DB63D3-3DFA-4E9F-A1EE-B18FB86A5C5C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505B8C25-8E83-4A4F-A3B3-55789FD72AA6}" type="pres">
      <dgm:prSet presAssocID="{40DB63D3-3DFA-4E9F-A1EE-B18FB86A5C5C}" presName="desTx" presStyleLbl="alignAccFollowNode1" presStyleIdx="1" presStyleCnt="5">
        <dgm:presLayoutVars>
          <dgm:bulletEnabled val="1"/>
        </dgm:presLayoutVars>
      </dgm:prSet>
      <dgm:spPr/>
    </dgm:pt>
    <dgm:pt modelId="{260CF158-A33A-403F-B89A-0A233F4B3F2E}" type="pres">
      <dgm:prSet presAssocID="{924D0C11-3BFC-48E1-81D7-76E4CB1D4EAE}" presName="space" presStyleCnt="0"/>
      <dgm:spPr/>
    </dgm:pt>
    <dgm:pt modelId="{34F27018-FE52-4DFF-AD77-E1E07FFF2A66}" type="pres">
      <dgm:prSet presAssocID="{F345C9E2-D2C1-4866-B6B9-978FA733D42F}" presName="composite" presStyleCnt="0"/>
      <dgm:spPr/>
    </dgm:pt>
    <dgm:pt modelId="{85021803-1C0C-40C3-A64B-6AE49F20AF9B}" type="pres">
      <dgm:prSet presAssocID="{F345C9E2-D2C1-4866-B6B9-978FA733D42F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77BC0CD4-9496-44F4-A579-8330A37246D5}" type="pres">
      <dgm:prSet presAssocID="{F345C9E2-D2C1-4866-B6B9-978FA733D42F}" presName="desTx" presStyleLbl="alignAccFollowNode1" presStyleIdx="2" presStyleCnt="5">
        <dgm:presLayoutVars>
          <dgm:bulletEnabled val="1"/>
        </dgm:presLayoutVars>
      </dgm:prSet>
      <dgm:spPr/>
    </dgm:pt>
    <dgm:pt modelId="{F537FF00-0BF8-4AEB-A7EB-4D896C11621F}" type="pres">
      <dgm:prSet presAssocID="{31127949-5357-4F00-857B-2A031B2BEA53}" presName="space" presStyleCnt="0"/>
      <dgm:spPr/>
    </dgm:pt>
    <dgm:pt modelId="{A4945F04-1285-403C-83D1-E04EBB6624DF}" type="pres">
      <dgm:prSet presAssocID="{ED83BA7F-A975-4970-B531-6964105AF321}" presName="composite" presStyleCnt="0"/>
      <dgm:spPr/>
    </dgm:pt>
    <dgm:pt modelId="{AC1CC5E3-DEF6-4B47-BF29-EA771D48235E}" type="pres">
      <dgm:prSet presAssocID="{ED83BA7F-A975-4970-B531-6964105AF321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AE872D2B-F9E4-4C38-B8F3-A5FB9043FE69}" type="pres">
      <dgm:prSet presAssocID="{ED83BA7F-A975-4970-B531-6964105AF321}" presName="desTx" presStyleLbl="alignAccFollowNode1" presStyleIdx="3" presStyleCnt="5">
        <dgm:presLayoutVars>
          <dgm:bulletEnabled val="1"/>
        </dgm:presLayoutVars>
      </dgm:prSet>
      <dgm:spPr/>
    </dgm:pt>
    <dgm:pt modelId="{399EF753-B5B2-4E3B-8526-3D7B7D8A24B8}" type="pres">
      <dgm:prSet presAssocID="{ECA31C14-9BAC-41B2-AC4D-C0D645C3C6A5}" presName="space" presStyleCnt="0"/>
      <dgm:spPr/>
    </dgm:pt>
    <dgm:pt modelId="{5E875213-3C44-4202-BED2-F807BC952E00}" type="pres">
      <dgm:prSet presAssocID="{98B2C539-2A36-435B-AEF6-CBAB68743ED2}" presName="composite" presStyleCnt="0"/>
      <dgm:spPr/>
    </dgm:pt>
    <dgm:pt modelId="{14AA75E0-F0C2-443B-AAD0-AED7D933F4EB}" type="pres">
      <dgm:prSet presAssocID="{98B2C539-2A36-435B-AEF6-CBAB68743ED2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97ACA705-BC65-48BD-8872-6169C385F2A6}" type="pres">
      <dgm:prSet presAssocID="{98B2C539-2A36-435B-AEF6-CBAB68743ED2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897C7003-97FA-44FA-AF1E-9E41F5F18FB5}" srcId="{155BCA7F-EEC0-4785-9F83-24DBB26DE456}" destId="{2DB278B6-44BE-4AAB-966E-B1E2582702D3}" srcOrd="1" destOrd="0" parTransId="{FF7A11AA-A7BF-47AC-AE5B-356E3169CB85}" sibTransId="{9563083E-7786-42C4-AA2D-C9D8975574F2}"/>
    <dgm:cxn modelId="{328F410C-3C05-4E46-A894-E68840AD59A1}" type="presOf" srcId="{155BCA7F-EEC0-4785-9F83-24DBB26DE456}" destId="{F0F15106-0A35-41CF-8880-109EF6BA8764}" srcOrd="0" destOrd="0" presId="urn:microsoft.com/office/officeart/2005/8/layout/hList1"/>
    <dgm:cxn modelId="{BA916911-8201-461E-9879-D8931714EBC4}" type="presOf" srcId="{1FCEAA06-AD54-4D0D-ADFE-F5801C0C94F6}" destId="{505B8C25-8E83-4A4F-A3B3-55789FD72AA6}" srcOrd="0" destOrd="0" presId="urn:microsoft.com/office/officeart/2005/8/layout/hList1"/>
    <dgm:cxn modelId="{17995F20-FF21-4976-90C4-DF495CA8359E}" srcId="{40DB63D3-3DFA-4E9F-A1EE-B18FB86A5C5C}" destId="{1FCEAA06-AD54-4D0D-ADFE-F5801C0C94F6}" srcOrd="0" destOrd="0" parTransId="{AE5F2CCF-BB49-4DFD-9AC6-B8864C618261}" sibTransId="{06EF812B-7D4F-4BA6-B7B6-5A75199BA7F9}"/>
    <dgm:cxn modelId="{C0CF7426-876D-4A7A-BA70-BD97C92A867A}" type="presOf" srcId="{9790A4B0-B178-46CF-B631-0A236D6E6ED5}" destId="{77BC0CD4-9496-44F4-A579-8330A37246D5}" srcOrd="0" destOrd="0" presId="urn:microsoft.com/office/officeart/2005/8/layout/hList1"/>
    <dgm:cxn modelId="{6D5A3530-1534-4364-8931-5C0D2411D7D7}" srcId="{98B2C539-2A36-435B-AEF6-CBAB68743ED2}" destId="{FFEFAB5C-19B6-449B-8653-7A34B1D9C517}" srcOrd="0" destOrd="0" parTransId="{4E193E74-EAF0-4B1A-9A67-17D89CEC6FB8}" sibTransId="{F15A89C0-8CB5-4BC1-84CF-C4EDF7561ED9}"/>
    <dgm:cxn modelId="{EEEC2A3A-5C50-4FBF-A030-C71BE2BF6E2A}" srcId="{95A2C52E-F9F7-4829-B81A-20D76F98009D}" destId="{155BCA7F-EEC0-4785-9F83-24DBB26DE456}" srcOrd="0" destOrd="0" parTransId="{9DAF445A-0F96-4581-920F-19C75E58F7DB}" sibTransId="{5964F657-28B3-4F47-9295-ACE1EE4836CE}"/>
    <dgm:cxn modelId="{FBA2303A-2D1F-4876-95E7-4DB2A18E3A0B}" srcId="{40DB63D3-3DFA-4E9F-A1EE-B18FB86A5C5C}" destId="{3DF031D3-5F8E-4FA6-94EB-8B325CBFD4B7}" srcOrd="1" destOrd="0" parTransId="{258013E1-6E8E-457F-B833-B6C9DA58EE6A}" sibTransId="{1E53A941-D00B-4048-A5CD-6DDEADC5A5E5}"/>
    <dgm:cxn modelId="{E488F73A-F047-41DD-8117-2D76E05CAA9D}" srcId="{98B2C539-2A36-435B-AEF6-CBAB68743ED2}" destId="{DC1410D7-FC9A-4A7B-AB4D-9EEA5E880090}" srcOrd="2" destOrd="0" parTransId="{7FECB33F-19CB-4AA9-9A43-BBF23A510893}" sibTransId="{15E8BA03-8A89-4C5B-8C69-54591995B60B}"/>
    <dgm:cxn modelId="{7BD1A25E-8137-459A-B180-7E846A149E04}" srcId="{ED83BA7F-A975-4970-B531-6964105AF321}" destId="{0D089B29-2FAD-47C5-AAB1-C10E91C65D7C}" srcOrd="0" destOrd="0" parTransId="{70D5CBA5-A99B-4448-B1C1-0AD316C2E171}" sibTransId="{CACF1CC0-C8DF-4E4F-8329-30EBCBB424E3}"/>
    <dgm:cxn modelId="{4718E742-4707-4E0B-AF31-7D53B9B24332}" srcId="{95A2C52E-F9F7-4829-B81A-20D76F98009D}" destId="{ED83BA7F-A975-4970-B531-6964105AF321}" srcOrd="3" destOrd="0" parTransId="{6785AC17-D796-4A91-A3EB-BAAB055E6351}" sibTransId="{ECA31C14-9BAC-41B2-AC4D-C0D645C3C6A5}"/>
    <dgm:cxn modelId="{52BA7348-3031-4C82-8BC8-63937082FB97}" type="presOf" srcId="{D229A6F8-09DF-4F50-A988-FDA29B6CEE61}" destId="{2A774193-231C-4CD9-B20C-36FEFA4D6A0B}" srcOrd="0" destOrd="0" presId="urn:microsoft.com/office/officeart/2005/8/layout/hList1"/>
    <dgm:cxn modelId="{95A1B54E-79BE-4C2E-8530-1867609FD807}" srcId="{95A2C52E-F9F7-4829-B81A-20D76F98009D}" destId="{98B2C539-2A36-435B-AEF6-CBAB68743ED2}" srcOrd="4" destOrd="0" parTransId="{29FE10FA-1BE3-4B90-A07C-013134A220B4}" sibTransId="{63B5C74C-2757-4C60-91D5-EE0B33358C91}"/>
    <dgm:cxn modelId="{1C2FFD56-3900-4465-B965-E0090BF2E2CE}" srcId="{95A2C52E-F9F7-4829-B81A-20D76F98009D}" destId="{40DB63D3-3DFA-4E9F-A1EE-B18FB86A5C5C}" srcOrd="1" destOrd="0" parTransId="{DAB387DE-332A-4AEB-A72C-E47A54099D03}" sibTransId="{924D0C11-3BFC-48E1-81D7-76E4CB1D4EAE}"/>
    <dgm:cxn modelId="{B19C7E7C-72FD-411F-829B-A7FF487B211D}" type="presOf" srcId="{95A2C52E-F9F7-4829-B81A-20D76F98009D}" destId="{E1E74125-B180-4194-9913-F12D6E486047}" srcOrd="0" destOrd="0" presId="urn:microsoft.com/office/officeart/2005/8/layout/hList1"/>
    <dgm:cxn modelId="{11D85C88-C7D1-44F2-80ED-30698BEFB4EE}" type="presOf" srcId="{98B2C539-2A36-435B-AEF6-CBAB68743ED2}" destId="{14AA75E0-F0C2-443B-AAD0-AED7D933F4EB}" srcOrd="0" destOrd="0" presId="urn:microsoft.com/office/officeart/2005/8/layout/hList1"/>
    <dgm:cxn modelId="{69C9B58A-C371-49A7-A37D-637E10780C9F}" type="presOf" srcId="{DC1410D7-FC9A-4A7B-AB4D-9EEA5E880090}" destId="{97ACA705-BC65-48BD-8872-6169C385F2A6}" srcOrd="0" destOrd="2" presId="urn:microsoft.com/office/officeart/2005/8/layout/hList1"/>
    <dgm:cxn modelId="{54D4168E-0779-4342-8447-834E0DE9F934}" type="presOf" srcId="{0D089B29-2FAD-47C5-AAB1-C10E91C65D7C}" destId="{AE872D2B-F9E4-4C38-B8F3-A5FB9043FE69}" srcOrd="0" destOrd="0" presId="urn:microsoft.com/office/officeart/2005/8/layout/hList1"/>
    <dgm:cxn modelId="{67898D92-1942-4493-8983-AFF210DAB381}" srcId="{F345C9E2-D2C1-4866-B6B9-978FA733D42F}" destId="{9790A4B0-B178-46CF-B631-0A236D6E6ED5}" srcOrd="0" destOrd="0" parTransId="{A2C06B48-0A15-44F2-BD38-72DA04A79C77}" sibTransId="{482AC992-45B8-49EC-8401-52C0FD79FCEA}"/>
    <dgm:cxn modelId="{83769E92-F678-41AC-81C8-1F475A7C7E32}" type="presOf" srcId="{ED83BA7F-A975-4970-B531-6964105AF321}" destId="{AC1CC5E3-DEF6-4B47-BF29-EA771D48235E}" srcOrd="0" destOrd="0" presId="urn:microsoft.com/office/officeart/2005/8/layout/hList1"/>
    <dgm:cxn modelId="{6CCF76A1-7013-45AE-9E64-B7C7A4840215}" srcId="{98B2C539-2A36-435B-AEF6-CBAB68743ED2}" destId="{351986CA-D106-4A94-B4BE-E9ABAF956414}" srcOrd="1" destOrd="0" parTransId="{FEF9F447-2D9B-47E1-BC50-56DC4CA9FD7A}" sibTransId="{37273A3B-CEC2-4224-B5AC-608CF0BCC1FB}"/>
    <dgm:cxn modelId="{AFD2E5B6-7402-4738-8565-2DCEA82E6FAE}" type="presOf" srcId="{351986CA-D106-4A94-B4BE-E9ABAF956414}" destId="{97ACA705-BC65-48BD-8872-6169C385F2A6}" srcOrd="0" destOrd="1" presId="urn:microsoft.com/office/officeart/2005/8/layout/hList1"/>
    <dgm:cxn modelId="{0E92E8C1-2F77-43BB-8E8E-445008B51CD1}" type="presOf" srcId="{F345C9E2-D2C1-4866-B6B9-978FA733D42F}" destId="{85021803-1C0C-40C3-A64B-6AE49F20AF9B}" srcOrd="0" destOrd="0" presId="urn:microsoft.com/office/officeart/2005/8/layout/hList1"/>
    <dgm:cxn modelId="{0BEC29C8-53EA-4B66-A899-0916B6C43F27}" type="presOf" srcId="{FFEFAB5C-19B6-449B-8653-7A34B1D9C517}" destId="{97ACA705-BC65-48BD-8872-6169C385F2A6}" srcOrd="0" destOrd="0" presId="urn:microsoft.com/office/officeart/2005/8/layout/hList1"/>
    <dgm:cxn modelId="{7DC314C9-B55E-431E-AFCE-C4FAF2ED1DE1}" type="presOf" srcId="{40DB63D3-3DFA-4E9F-A1EE-B18FB86A5C5C}" destId="{8941A737-BBA5-4125-A336-52714E3D681D}" srcOrd="0" destOrd="0" presId="urn:microsoft.com/office/officeart/2005/8/layout/hList1"/>
    <dgm:cxn modelId="{2ED427D0-A8C4-46F4-A939-940356433BC9}" type="presOf" srcId="{2DB278B6-44BE-4AAB-966E-B1E2582702D3}" destId="{2A774193-231C-4CD9-B20C-36FEFA4D6A0B}" srcOrd="0" destOrd="1" presId="urn:microsoft.com/office/officeart/2005/8/layout/hList1"/>
    <dgm:cxn modelId="{3EDEDAD0-285F-4DAA-802F-0F909011C8B2}" type="presOf" srcId="{3DF031D3-5F8E-4FA6-94EB-8B325CBFD4B7}" destId="{505B8C25-8E83-4A4F-A3B3-55789FD72AA6}" srcOrd="0" destOrd="1" presId="urn:microsoft.com/office/officeart/2005/8/layout/hList1"/>
    <dgm:cxn modelId="{77FA6ADE-F64C-42E2-92D0-B3F7F5FCE5FA}" srcId="{155BCA7F-EEC0-4785-9F83-24DBB26DE456}" destId="{D229A6F8-09DF-4F50-A988-FDA29B6CEE61}" srcOrd="0" destOrd="0" parTransId="{FA740835-EDBA-45AD-BDAA-14831979DB86}" sibTransId="{E815E325-7C0C-4855-880A-5F13A10BAC4F}"/>
    <dgm:cxn modelId="{57BB6CFF-E2A4-4B30-B0E0-857EB3E4D317}" srcId="{95A2C52E-F9F7-4829-B81A-20D76F98009D}" destId="{F345C9E2-D2C1-4866-B6B9-978FA733D42F}" srcOrd="2" destOrd="0" parTransId="{8122D225-7FFA-402C-B644-A407B43EDB82}" sibTransId="{31127949-5357-4F00-857B-2A031B2BEA53}"/>
    <dgm:cxn modelId="{EE5BDE19-FF40-4696-8100-DF7B465B6CE3}" type="presParOf" srcId="{E1E74125-B180-4194-9913-F12D6E486047}" destId="{3E931124-EEF7-4E24-9C76-AA49A56A21FD}" srcOrd="0" destOrd="0" presId="urn:microsoft.com/office/officeart/2005/8/layout/hList1"/>
    <dgm:cxn modelId="{55129789-55C9-42E3-9EFD-72C88C07145F}" type="presParOf" srcId="{3E931124-EEF7-4E24-9C76-AA49A56A21FD}" destId="{F0F15106-0A35-41CF-8880-109EF6BA8764}" srcOrd="0" destOrd="0" presId="urn:microsoft.com/office/officeart/2005/8/layout/hList1"/>
    <dgm:cxn modelId="{35FD2D5D-0873-42A1-BACD-8096C392CD97}" type="presParOf" srcId="{3E931124-EEF7-4E24-9C76-AA49A56A21FD}" destId="{2A774193-231C-4CD9-B20C-36FEFA4D6A0B}" srcOrd="1" destOrd="0" presId="urn:microsoft.com/office/officeart/2005/8/layout/hList1"/>
    <dgm:cxn modelId="{393FC23D-788E-4AE7-AF9D-6585E0111885}" type="presParOf" srcId="{E1E74125-B180-4194-9913-F12D6E486047}" destId="{7353CC08-4E5E-46F7-9CB3-A1F6223881B0}" srcOrd="1" destOrd="0" presId="urn:microsoft.com/office/officeart/2005/8/layout/hList1"/>
    <dgm:cxn modelId="{C3020B2C-3DCC-413A-B5ED-CAB8CDB243D0}" type="presParOf" srcId="{E1E74125-B180-4194-9913-F12D6E486047}" destId="{4847E820-995F-4312-8DC1-EF922531006A}" srcOrd="2" destOrd="0" presId="urn:microsoft.com/office/officeart/2005/8/layout/hList1"/>
    <dgm:cxn modelId="{24FC2A34-B6A7-492F-BC5F-0B6AEE2D8187}" type="presParOf" srcId="{4847E820-995F-4312-8DC1-EF922531006A}" destId="{8941A737-BBA5-4125-A336-52714E3D681D}" srcOrd="0" destOrd="0" presId="urn:microsoft.com/office/officeart/2005/8/layout/hList1"/>
    <dgm:cxn modelId="{CF85A0F8-3B45-4912-9DB3-F6EF86DD96F6}" type="presParOf" srcId="{4847E820-995F-4312-8DC1-EF922531006A}" destId="{505B8C25-8E83-4A4F-A3B3-55789FD72AA6}" srcOrd="1" destOrd="0" presId="urn:microsoft.com/office/officeart/2005/8/layout/hList1"/>
    <dgm:cxn modelId="{53B00F49-E51E-427B-A930-29CCAD7B0352}" type="presParOf" srcId="{E1E74125-B180-4194-9913-F12D6E486047}" destId="{260CF158-A33A-403F-B89A-0A233F4B3F2E}" srcOrd="3" destOrd="0" presId="urn:microsoft.com/office/officeart/2005/8/layout/hList1"/>
    <dgm:cxn modelId="{A05BF57E-F5C8-4DC3-BD70-65878077443D}" type="presParOf" srcId="{E1E74125-B180-4194-9913-F12D6E486047}" destId="{34F27018-FE52-4DFF-AD77-E1E07FFF2A66}" srcOrd="4" destOrd="0" presId="urn:microsoft.com/office/officeart/2005/8/layout/hList1"/>
    <dgm:cxn modelId="{F481D023-58AD-415E-9C90-186D70A2A627}" type="presParOf" srcId="{34F27018-FE52-4DFF-AD77-E1E07FFF2A66}" destId="{85021803-1C0C-40C3-A64B-6AE49F20AF9B}" srcOrd="0" destOrd="0" presId="urn:microsoft.com/office/officeart/2005/8/layout/hList1"/>
    <dgm:cxn modelId="{A3402DFA-F59E-469C-911D-E049DC5FD185}" type="presParOf" srcId="{34F27018-FE52-4DFF-AD77-E1E07FFF2A66}" destId="{77BC0CD4-9496-44F4-A579-8330A37246D5}" srcOrd="1" destOrd="0" presId="urn:microsoft.com/office/officeart/2005/8/layout/hList1"/>
    <dgm:cxn modelId="{E0658928-2B46-4925-A02E-312BBD6B1972}" type="presParOf" srcId="{E1E74125-B180-4194-9913-F12D6E486047}" destId="{F537FF00-0BF8-4AEB-A7EB-4D896C11621F}" srcOrd="5" destOrd="0" presId="urn:microsoft.com/office/officeart/2005/8/layout/hList1"/>
    <dgm:cxn modelId="{D5BFE789-6DD2-4E32-B823-F812854CBFA9}" type="presParOf" srcId="{E1E74125-B180-4194-9913-F12D6E486047}" destId="{A4945F04-1285-403C-83D1-E04EBB6624DF}" srcOrd="6" destOrd="0" presId="urn:microsoft.com/office/officeart/2005/8/layout/hList1"/>
    <dgm:cxn modelId="{CB8D1D4F-9AF3-4FE6-AA82-5F0C50E300F4}" type="presParOf" srcId="{A4945F04-1285-403C-83D1-E04EBB6624DF}" destId="{AC1CC5E3-DEF6-4B47-BF29-EA771D48235E}" srcOrd="0" destOrd="0" presId="urn:microsoft.com/office/officeart/2005/8/layout/hList1"/>
    <dgm:cxn modelId="{2246C316-6C25-4131-A386-4493D3E5F13B}" type="presParOf" srcId="{A4945F04-1285-403C-83D1-E04EBB6624DF}" destId="{AE872D2B-F9E4-4C38-B8F3-A5FB9043FE69}" srcOrd="1" destOrd="0" presId="urn:microsoft.com/office/officeart/2005/8/layout/hList1"/>
    <dgm:cxn modelId="{77117D54-7FEA-4D63-9C54-3AE839736226}" type="presParOf" srcId="{E1E74125-B180-4194-9913-F12D6E486047}" destId="{399EF753-B5B2-4E3B-8526-3D7B7D8A24B8}" srcOrd="7" destOrd="0" presId="urn:microsoft.com/office/officeart/2005/8/layout/hList1"/>
    <dgm:cxn modelId="{E8DA05F6-1DC9-4FF6-BC3A-4A1DB80324B5}" type="presParOf" srcId="{E1E74125-B180-4194-9913-F12D6E486047}" destId="{5E875213-3C44-4202-BED2-F807BC952E00}" srcOrd="8" destOrd="0" presId="urn:microsoft.com/office/officeart/2005/8/layout/hList1"/>
    <dgm:cxn modelId="{A0E3D101-8855-4480-A2EE-9025AFD68D68}" type="presParOf" srcId="{5E875213-3C44-4202-BED2-F807BC952E00}" destId="{14AA75E0-F0C2-443B-AAD0-AED7D933F4EB}" srcOrd="0" destOrd="0" presId="urn:microsoft.com/office/officeart/2005/8/layout/hList1"/>
    <dgm:cxn modelId="{DA624351-945D-4143-AA76-E52F795BF8FC}" type="presParOf" srcId="{5E875213-3C44-4202-BED2-F807BC952E00}" destId="{97ACA705-BC65-48BD-8872-6169C385F2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392C6-635B-4757-9464-C66C6319DE7A}">
      <dsp:nvSpPr>
        <dsp:cNvPr id="0" name=""/>
        <dsp:cNvSpPr/>
      </dsp:nvSpPr>
      <dsp:spPr>
        <a:xfrm>
          <a:off x="5250" y="232896"/>
          <a:ext cx="1790537" cy="895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Where?</a:t>
          </a:r>
        </a:p>
      </dsp:txBody>
      <dsp:txXfrm>
        <a:off x="31472" y="259118"/>
        <a:ext cx="1738093" cy="842824"/>
      </dsp:txXfrm>
    </dsp:sp>
    <dsp:sp modelId="{0134D2B2-87EF-4232-AB7F-B7749CE9FE50}">
      <dsp:nvSpPr>
        <dsp:cNvPr id="0" name=""/>
        <dsp:cNvSpPr/>
      </dsp:nvSpPr>
      <dsp:spPr>
        <a:xfrm>
          <a:off x="184304" y="1128165"/>
          <a:ext cx="179053" cy="67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451"/>
              </a:lnTo>
              <a:lnTo>
                <a:pt x="179053" y="671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5D56C-B6A8-4FE4-9F95-D59D1A6F1487}">
      <dsp:nvSpPr>
        <dsp:cNvPr id="0" name=""/>
        <dsp:cNvSpPr/>
      </dsp:nvSpPr>
      <dsp:spPr>
        <a:xfrm>
          <a:off x="363358" y="1351982"/>
          <a:ext cx="1432429" cy="895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Geography</a:t>
          </a:r>
        </a:p>
      </dsp:txBody>
      <dsp:txXfrm>
        <a:off x="389580" y="1378204"/>
        <a:ext cx="1379985" cy="842824"/>
      </dsp:txXfrm>
    </dsp:sp>
    <dsp:sp modelId="{FDF03C31-F42E-45CB-9BED-5227DC1D0E65}">
      <dsp:nvSpPr>
        <dsp:cNvPr id="0" name=""/>
        <dsp:cNvSpPr/>
      </dsp:nvSpPr>
      <dsp:spPr>
        <a:xfrm>
          <a:off x="2243422" y="232896"/>
          <a:ext cx="1790537" cy="895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When?</a:t>
          </a:r>
        </a:p>
      </dsp:txBody>
      <dsp:txXfrm>
        <a:off x="2269644" y="259118"/>
        <a:ext cx="1738093" cy="842824"/>
      </dsp:txXfrm>
    </dsp:sp>
    <dsp:sp modelId="{FB8D1838-1951-4D05-8CB1-714929BC27DD}">
      <dsp:nvSpPr>
        <dsp:cNvPr id="0" name=""/>
        <dsp:cNvSpPr/>
      </dsp:nvSpPr>
      <dsp:spPr>
        <a:xfrm>
          <a:off x="2422476" y="1128165"/>
          <a:ext cx="179053" cy="67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451"/>
              </a:lnTo>
              <a:lnTo>
                <a:pt x="179053" y="671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2E27E-45D6-4A02-87B9-A8EA3DF0E405}">
      <dsp:nvSpPr>
        <dsp:cNvPr id="0" name=""/>
        <dsp:cNvSpPr/>
      </dsp:nvSpPr>
      <dsp:spPr>
        <a:xfrm>
          <a:off x="2601529" y="1351982"/>
          <a:ext cx="1432429" cy="895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Time period</a:t>
          </a:r>
        </a:p>
      </dsp:txBody>
      <dsp:txXfrm>
        <a:off x="2627751" y="1378204"/>
        <a:ext cx="1379985" cy="842824"/>
      </dsp:txXfrm>
    </dsp:sp>
    <dsp:sp modelId="{34721CF7-9B5A-4B7C-A6B3-4E127F013966}">
      <dsp:nvSpPr>
        <dsp:cNvPr id="0" name=""/>
        <dsp:cNvSpPr/>
      </dsp:nvSpPr>
      <dsp:spPr>
        <a:xfrm>
          <a:off x="2422476" y="1128165"/>
          <a:ext cx="179053" cy="1790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0537"/>
              </a:lnTo>
              <a:lnTo>
                <a:pt x="179053" y="17905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B1FB0-2CE0-4DBF-841D-61A5F3103465}">
      <dsp:nvSpPr>
        <dsp:cNvPr id="0" name=""/>
        <dsp:cNvSpPr/>
      </dsp:nvSpPr>
      <dsp:spPr>
        <a:xfrm>
          <a:off x="2601529" y="2471068"/>
          <a:ext cx="1432429" cy="895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Span: snapshot or longitudinal? </a:t>
          </a:r>
        </a:p>
      </dsp:txBody>
      <dsp:txXfrm>
        <a:off x="2627751" y="2497290"/>
        <a:ext cx="1379985" cy="842824"/>
      </dsp:txXfrm>
    </dsp:sp>
    <dsp:sp modelId="{3272BC4C-EFD8-47C5-B1DA-2AFE1AEB379B}">
      <dsp:nvSpPr>
        <dsp:cNvPr id="0" name=""/>
        <dsp:cNvSpPr/>
      </dsp:nvSpPr>
      <dsp:spPr>
        <a:xfrm>
          <a:off x="4481593" y="232896"/>
          <a:ext cx="1790537" cy="895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Who?</a:t>
          </a:r>
        </a:p>
      </dsp:txBody>
      <dsp:txXfrm>
        <a:off x="4507815" y="259118"/>
        <a:ext cx="1738093" cy="842824"/>
      </dsp:txXfrm>
    </dsp:sp>
    <dsp:sp modelId="{8367DF79-26BD-4E11-9265-018982BC5AFD}">
      <dsp:nvSpPr>
        <dsp:cNvPr id="0" name=""/>
        <dsp:cNvSpPr/>
      </dsp:nvSpPr>
      <dsp:spPr>
        <a:xfrm>
          <a:off x="4660647" y="1128165"/>
          <a:ext cx="179053" cy="67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451"/>
              </a:lnTo>
              <a:lnTo>
                <a:pt x="179053" y="671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C5BDD-194B-4B8A-9350-DE7218DC9151}">
      <dsp:nvSpPr>
        <dsp:cNvPr id="0" name=""/>
        <dsp:cNvSpPr/>
      </dsp:nvSpPr>
      <dsp:spPr>
        <a:xfrm>
          <a:off x="4839701" y="1351982"/>
          <a:ext cx="1432429" cy="895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Demographics</a:t>
          </a:r>
        </a:p>
      </dsp:txBody>
      <dsp:txXfrm>
        <a:off x="4865923" y="1378204"/>
        <a:ext cx="1379985" cy="842824"/>
      </dsp:txXfrm>
    </dsp:sp>
    <dsp:sp modelId="{91EB5672-6FB6-40A8-8629-65AA0926BF71}">
      <dsp:nvSpPr>
        <dsp:cNvPr id="0" name=""/>
        <dsp:cNvSpPr/>
      </dsp:nvSpPr>
      <dsp:spPr>
        <a:xfrm>
          <a:off x="6719765" y="232896"/>
          <a:ext cx="1790537" cy="895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What?</a:t>
          </a:r>
        </a:p>
      </dsp:txBody>
      <dsp:txXfrm>
        <a:off x="6745987" y="259118"/>
        <a:ext cx="1738093" cy="842824"/>
      </dsp:txXfrm>
    </dsp:sp>
    <dsp:sp modelId="{8F36BC9C-0AAA-4814-8775-129586AF466C}">
      <dsp:nvSpPr>
        <dsp:cNvPr id="0" name=""/>
        <dsp:cNvSpPr/>
      </dsp:nvSpPr>
      <dsp:spPr>
        <a:xfrm>
          <a:off x="6898819" y="1128165"/>
          <a:ext cx="179053" cy="67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451"/>
              </a:lnTo>
              <a:lnTo>
                <a:pt x="179053" y="671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9D71E-C8EF-4CAB-A5B7-73A5AD0CA0F8}">
      <dsp:nvSpPr>
        <dsp:cNvPr id="0" name=""/>
        <dsp:cNvSpPr/>
      </dsp:nvSpPr>
      <dsp:spPr>
        <a:xfrm>
          <a:off x="7077872" y="1351982"/>
          <a:ext cx="1432429" cy="895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Variables to answer research question</a:t>
          </a:r>
        </a:p>
      </dsp:txBody>
      <dsp:txXfrm>
        <a:off x="7104094" y="1378204"/>
        <a:ext cx="1379985" cy="842824"/>
      </dsp:txXfrm>
    </dsp:sp>
    <dsp:sp modelId="{B276239B-74B2-46F1-AFC3-A29F8C90C5D6}">
      <dsp:nvSpPr>
        <dsp:cNvPr id="0" name=""/>
        <dsp:cNvSpPr/>
      </dsp:nvSpPr>
      <dsp:spPr>
        <a:xfrm>
          <a:off x="8957936" y="232896"/>
          <a:ext cx="1790537" cy="895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Why?</a:t>
          </a:r>
        </a:p>
      </dsp:txBody>
      <dsp:txXfrm>
        <a:off x="8984158" y="259118"/>
        <a:ext cx="1738093" cy="842824"/>
      </dsp:txXfrm>
    </dsp:sp>
    <dsp:sp modelId="{33753143-46B5-41FC-84DC-E0BEAEAC3D31}">
      <dsp:nvSpPr>
        <dsp:cNvPr id="0" name=""/>
        <dsp:cNvSpPr/>
      </dsp:nvSpPr>
      <dsp:spPr>
        <a:xfrm>
          <a:off x="9136990" y="1128165"/>
          <a:ext cx="179053" cy="67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451"/>
              </a:lnTo>
              <a:lnTo>
                <a:pt x="179053" y="671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8EEA-C3A4-44F4-ABB2-7A81B5FAF9CC}">
      <dsp:nvSpPr>
        <dsp:cNvPr id="0" name=""/>
        <dsp:cNvSpPr/>
      </dsp:nvSpPr>
      <dsp:spPr>
        <a:xfrm>
          <a:off x="9316044" y="1351982"/>
          <a:ext cx="1432429" cy="895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 </a:t>
          </a:r>
          <a:r>
            <a:rPr lang="en-US" sz="1500" kern="1200" dirty="0"/>
            <a:t>Reasons to collect this data</a:t>
          </a:r>
        </a:p>
      </dsp:txBody>
      <dsp:txXfrm>
        <a:off x="9342266" y="1378204"/>
        <a:ext cx="1379985" cy="842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15106-0A35-41CF-8880-109EF6BA8764}">
      <dsp:nvSpPr>
        <dsp:cNvPr id="0" name=""/>
        <dsp:cNvSpPr/>
      </dsp:nvSpPr>
      <dsp:spPr>
        <a:xfrm>
          <a:off x="5523" y="1782765"/>
          <a:ext cx="2117465" cy="518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International</a:t>
          </a:r>
          <a:endParaRPr lang="en-US" sz="1800" kern="1200" dirty="0"/>
        </a:p>
      </dsp:txBody>
      <dsp:txXfrm>
        <a:off x="5523" y="1782765"/>
        <a:ext cx="2117465" cy="518400"/>
      </dsp:txXfrm>
    </dsp:sp>
    <dsp:sp modelId="{2A774193-231C-4CD9-B20C-36FEFA4D6A0B}">
      <dsp:nvSpPr>
        <dsp:cNvPr id="0" name=""/>
        <dsp:cNvSpPr/>
      </dsp:nvSpPr>
      <dsp:spPr>
        <a:xfrm>
          <a:off x="5523" y="2301165"/>
          <a:ext cx="2117465" cy="155487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Intergovernmental agencies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Ex. UN, EU, OECD, IMF</a:t>
          </a:r>
          <a:endParaRPr lang="en-US" sz="1800" kern="1200" dirty="0"/>
        </a:p>
      </dsp:txBody>
      <dsp:txXfrm>
        <a:off x="5523" y="2301165"/>
        <a:ext cx="2117465" cy="1554870"/>
      </dsp:txXfrm>
    </dsp:sp>
    <dsp:sp modelId="{8941A737-BBA5-4125-A336-52714E3D681D}">
      <dsp:nvSpPr>
        <dsp:cNvPr id="0" name=""/>
        <dsp:cNvSpPr/>
      </dsp:nvSpPr>
      <dsp:spPr>
        <a:xfrm>
          <a:off x="2419434" y="1782765"/>
          <a:ext cx="2117465" cy="518400"/>
        </a:xfrm>
        <a:prstGeom prst="rect">
          <a:avLst/>
        </a:prstGeom>
        <a:solidFill>
          <a:schemeClr val="accent3">
            <a:hueOff val="2392453"/>
            <a:satOff val="-3376"/>
            <a:lumOff val="-147"/>
            <a:alphaOff val="0"/>
          </a:schemeClr>
        </a:solidFill>
        <a:ln w="12700" cap="flat" cmpd="sng" algn="ctr">
          <a:solidFill>
            <a:schemeClr val="accent3">
              <a:hueOff val="2392453"/>
              <a:satOff val="-3376"/>
              <a:lumOff val="-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National</a:t>
          </a:r>
          <a:endParaRPr lang="en-US" sz="1800" kern="1200" dirty="0"/>
        </a:p>
      </dsp:txBody>
      <dsp:txXfrm>
        <a:off x="2419434" y="1782765"/>
        <a:ext cx="2117465" cy="518400"/>
      </dsp:txXfrm>
    </dsp:sp>
    <dsp:sp modelId="{505B8C25-8E83-4A4F-A3B3-55789FD72AA6}">
      <dsp:nvSpPr>
        <dsp:cNvPr id="0" name=""/>
        <dsp:cNvSpPr/>
      </dsp:nvSpPr>
      <dsp:spPr>
        <a:xfrm>
          <a:off x="2419434" y="2301165"/>
          <a:ext cx="2117465" cy="1554870"/>
        </a:xfrm>
        <a:prstGeom prst="rect">
          <a:avLst/>
        </a:prstGeom>
        <a:solidFill>
          <a:schemeClr val="accent3">
            <a:tint val="40000"/>
            <a:alpha val="90000"/>
            <a:hueOff val="2462535"/>
            <a:satOff val="-2075"/>
            <a:lumOff val="-10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462535"/>
              <a:satOff val="-2075"/>
              <a:lumOff val="-1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Countries' governmental agencies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NGOs and aid services(USAID)</a:t>
          </a:r>
          <a:endParaRPr lang="en-US" sz="1800" kern="1200" dirty="0"/>
        </a:p>
      </dsp:txBody>
      <dsp:txXfrm>
        <a:off x="2419434" y="2301165"/>
        <a:ext cx="2117465" cy="1554870"/>
      </dsp:txXfrm>
    </dsp:sp>
    <dsp:sp modelId="{85021803-1C0C-40C3-A64B-6AE49F20AF9B}">
      <dsp:nvSpPr>
        <dsp:cNvPr id="0" name=""/>
        <dsp:cNvSpPr/>
      </dsp:nvSpPr>
      <dsp:spPr>
        <a:xfrm>
          <a:off x="4833346" y="1782765"/>
          <a:ext cx="2117465" cy="518400"/>
        </a:xfrm>
        <a:prstGeom prst="rect">
          <a:avLst/>
        </a:prstGeom>
        <a:solidFill>
          <a:schemeClr val="accent3">
            <a:hueOff val="4784907"/>
            <a:satOff val="-6752"/>
            <a:lumOff val="-294"/>
            <a:alphaOff val="0"/>
          </a:schemeClr>
        </a:solidFill>
        <a:ln w="12700" cap="flat" cmpd="sng" algn="ctr">
          <a:solidFill>
            <a:schemeClr val="accent3">
              <a:hueOff val="4784907"/>
              <a:satOff val="-6752"/>
              <a:lumOff val="-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State</a:t>
          </a:r>
          <a:endParaRPr lang="en-US" sz="1800" kern="1200" dirty="0"/>
        </a:p>
      </dsp:txBody>
      <dsp:txXfrm>
        <a:off x="4833346" y="1782765"/>
        <a:ext cx="2117465" cy="518400"/>
      </dsp:txXfrm>
    </dsp:sp>
    <dsp:sp modelId="{77BC0CD4-9496-44F4-A579-8330A37246D5}">
      <dsp:nvSpPr>
        <dsp:cNvPr id="0" name=""/>
        <dsp:cNvSpPr/>
      </dsp:nvSpPr>
      <dsp:spPr>
        <a:xfrm>
          <a:off x="4833346" y="2301165"/>
          <a:ext cx="2117465" cy="1554870"/>
        </a:xfrm>
        <a:prstGeom prst="rect">
          <a:avLst/>
        </a:prstGeom>
        <a:solidFill>
          <a:schemeClr val="accent3">
            <a:tint val="40000"/>
            <a:alpha val="90000"/>
            <a:hueOff val="4925069"/>
            <a:satOff val="-4150"/>
            <a:lumOff val="-204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4925069"/>
              <a:satOff val="-4150"/>
              <a:lumOff val="-2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State agencies</a:t>
          </a:r>
          <a:endParaRPr lang="en-US" sz="1800" kern="1200" dirty="0"/>
        </a:p>
      </dsp:txBody>
      <dsp:txXfrm>
        <a:off x="4833346" y="2301165"/>
        <a:ext cx="2117465" cy="1554870"/>
      </dsp:txXfrm>
    </dsp:sp>
    <dsp:sp modelId="{AC1CC5E3-DEF6-4B47-BF29-EA771D48235E}">
      <dsp:nvSpPr>
        <dsp:cNvPr id="0" name=""/>
        <dsp:cNvSpPr/>
      </dsp:nvSpPr>
      <dsp:spPr>
        <a:xfrm>
          <a:off x="7247257" y="1782765"/>
          <a:ext cx="2117465" cy="518400"/>
        </a:xfrm>
        <a:prstGeom prst="rect">
          <a:avLst/>
        </a:prstGeom>
        <a:solidFill>
          <a:schemeClr val="accent3">
            <a:hueOff val="7177360"/>
            <a:satOff val="-10129"/>
            <a:lumOff val="-441"/>
            <a:alphaOff val="0"/>
          </a:schemeClr>
        </a:solidFill>
        <a:ln w="12700" cap="flat" cmpd="sng" algn="ctr">
          <a:solidFill>
            <a:schemeClr val="accent3">
              <a:hueOff val="7177360"/>
              <a:satOff val="-10129"/>
              <a:lumOff val="-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Urban</a:t>
          </a:r>
          <a:endParaRPr lang="en-US" sz="1800" kern="1200" dirty="0"/>
        </a:p>
      </dsp:txBody>
      <dsp:txXfrm>
        <a:off x="7247257" y="1782765"/>
        <a:ext cx="2117465" cy="518400"/>
      </dsp:txXfrm>
    </dsp:sp>
    <dsp:sp modelId="{AE872D2B-F9E4-4C38-B8F3-A5FB9043FE69}">
      <dsp:nvSpPr>
        <dsp:cNvPr id="0" name=""/>
        <dsp:cNvSpPr/>
      </dsp:nvSpPr>
      <dsp:spPr>
        <a:xfrm>
          <a:off x="7247257" y="2301165"/>
          <a:ext cx="2117465" cy="1554870"/>
        </a:xfrm>
        <a:prstGeom prst="rect">
          <a:avLst/>
        </a:prstGeom>
        <a:solidFill>
          <a:schemeClr val="accent3">
            <a:tint val="40000"/>
            <a:alpha val="90000"/>
            <a:hueOff val="7387604"/>
            <a:satOff val="-6225"/>
            <a:lumOff val="-30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7387604"/>
              <a:satOff val="-6225"/>
              <a:lumOff val="-3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Municipal (open) data</a:t>
          </a:r>
          <a:endParaRPr lang="en-US" sz="1800" kern="1200" dirty="0"/>
        </a:p>
      </dsp:txBody>
      <dsp:txXfrm>
        <a:off x="7247257" y="2301165"/>
        <a:ext cx="2117465" cy="1554870"/>
      </dsp:txXfrm>
    </dsp:sp>
    <dsp:sp modelId="{14AA75E0-F0C2-443B-AAD0-AED7D933F4EB}">
      <dsp:nvSpPr>
        <dsp:cNvPr id="0" name=""/>
        <dsp:cNvSpPr/>
      </dsp:nvSpPr>
      <dsp:spPr>
        <a:xfrm>
          <a:off x="9661168" y="1782765"/>
          <a:ext cx="2117465" cy="518400"/>
        </a:xfrm>
        <a:prstGeom prst="rect">
          <a:avLst/>
        </a:prstGeom>
        <a:solidFill>
          <a:schemeClr val="accent3">
            <a:hueOff val="9569813"/>
            <a:satOff val="-13505"/>
            <a:lumOff val="-588"/>
            <a:alphaOff val="0"/>
          </a:schemeClr>
        </a:solidFill>
        <a:ln w="12700" cap="flat" cmpd="sng" algn="ctr">
          <a:solidFill>
            <a:schemeClr val="accent3">
              <a:hueOff val="9569813"/>
              <a:satOff val="-13505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All</a:t>
          </a:r>
          <a:endParaRPr lang="en-US" sz="1800" kern="1200" dirty="0"/>
        </a:p>
      </dsp:txBody>
      <dsp:txXfrm>
        <a:off x="9661168" y="1782765"/>
        <a:ext cx="2117465" cy="518400"/>
      </dsp:txXfrm>
    </dsp:sp>
    <dsp:sp modelId="{97ACA705-BC65-48BD-8872-6169C385F2A6}">
      <dsp:nvSpPr>
        <dsp:cNvPr id="0" name=""/>
        <dsp:cNvSpPr/>
      </dsp:nvSpPr>
      <dsp:spPr>
        <a:xfrm>
          <a:off x="9661168" y="2301165"/>
          <a:ext cx="2117465" cy="1554870"/>
        </a:xfrm>
        <a:prstGeom prst="rect">
          <a:avLst/>
        </a:prstGeom>
        <a:solidFill>
          <a:schemeClr val="accent3">
            <a:tint val="40000"/>
            <a:alpha val="90000"/>
            <a:hueOff val="9850139"/>
            <a:satOff val="-8300"/>
            <a:lumOff val="-40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9850139"/>
              <a:satOff val="-8300"/>
              <a:lumOff val="-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Local universities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Think tanks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Open data repositories</a:t>
          </a:r>
        </a:p>
      </dsp:txBody>
      <dsp:txXfrm>
        <a:off x="9661168" y="2301165"/>
        <a:ext cx="2117465" cy="1554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6CC8A-0670-467A-8C6F-5A14A0C262D6}" type="datetimeFigureOut">
              <a:rPr lang="en-US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3BB6-441D-4F4E-82E3-392010F7241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2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13BB6-441D-4F4E-82E3-392010F72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6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Assignment context:</a:t>
            </a:r>
            <a:r>
              <a:rPr lang="en-US" baseline="0" dirty="0"/>
              <a:t> finding information about disease from an evolutionary perspective and making a case for the study of the disease of interest. To do this you will need: data, statistics, information about a disease and its impact.</a:t>
            </a:r>
          </a:p>
          <a:p>
            <a:endParaRPr lang="en-US" baseline="0" dirty="0"/>
          </a:p>
          <a:p>
            <a:r>
              <a:rPr lang="en-US" baseline="0" dirty="0"/>
              <a:t>Research is a process! Data is collected -&gt; Data is manipulated -&gt; inferences are made -&gt; these get published -&gt; then discussed and commented on in the scientific community &amp; beyond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13BB6-441D-4F4E-82E3-392010F724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38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Scoping a topic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13BB6-441D-4F4E-82E3-392010F724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9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13BB6-441D-4F4E-82E3-392010F724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46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mins</a:t>
            </a:r>
          </a:p>
          <a:p>
            <a:r>
              <a:rPr lang="en-US" dirty="0"/>
              <a:t>5 mins for discussion</a:t>
            </a:r>
          </a:p>
          <a:p>
            <a:endParaRPr lang="en-US" dirty="0"/>
          </a:p>
          <a:p>
            <a:r>
              <a:rPr lang="en-US" dirty="0"/>
              <a:t>Malaria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13BB6-441D-4F4E-82E3-392010F724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3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Looking at studies over time</a:t>
            </a:r>
          </a:p>
          <a:p>
            <a:endParaRPr lang="en-US" dirty="0"/>
          </a:p>
          <a:p>
            <a:r>
              <a:rPr lang="en-US" dirty="0"/>
              <a:t>Standardized terminology -&gt; keywords &amp; </a:t>
            </a:r>
            <a:r>
              <a:rPr lang="en-US" dirty="0" err="1"/>
              <a:t>MeSH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13BB6-441D-4F4E-82E3-392010F724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2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B4AF60A-713C-41BA-9788-4C493DDC0A9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3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3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8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8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7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5EFB91-0324-450E-B17F-36DC0ECCE413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40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5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" TargetMode="External"/><Relationship Id="rId7" Type="http://schemas.openxmlformats.org/officeDocument/2006/relationships/hyperlink" Target="http://www.re3data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1212.mn/" TargetMode="External"/><Relationship Id="rId5" Type="http://schemas.openxmlformats.org/officeDocument/2006/relationships/hyperlink" Target="http://www.imf.org/external/datamapper/datasets" TargetMode="External"/><Relationship Id="rId4" Type="http://schemas.openxmlformats.org/officeDocument/2006/relationships/hyperlink" Target="http://data.un.or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 183 Library Workshop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63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Cite what you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/>
              <a:t>Good</a:t>
            </a:r>
          </a:p>
          <a:p>
            <a:r>
              <a:rPr lang="en-US" dirty="0"/>
              <a:t>Creator (</a:t>
            </a:r>
            <a:r>
              <a:rPr lang="en-US" dirty="0" err="1"/>
              <a:t>PublicationYear</a:t>
            </a:r>
            <a:r>
              <a:rPr lang="en-US" dirty="0"/>
              <a:t>). Title. Publisher. Identifier</a:t>
            </a:r>
          </a:p>
          <a:p>
            <a:pPr marL="0" indent="0">
              <a:buNone/>
            </a:pPr>
            <a:r>
              <a:rPr lang="en-US" sz="2800" u="sng" dirty="0"/>
              <a:t>Better</a:t>
            </a:r>
          </a:p>
          <a:p>
            <a:r>
              <a:rPr lang="en-US" dirty="0"/>
              <a:t>Creator (</a:t>
            </a:r>
            <a:r>
              <a:rPr lang="en-US" dirty="0" err="1"/>
              <a:t>PublicationYear</a:t>
            </a:r>
            <a:r>
              <a:rPr lang="en-US" dirty="0"/>
              <a:t>). Title. Version. Publisher. </a:t>
            </a:r>
            <a:r>
              <a:rPr lang="en-US" dirty="0" err="1"/>
              <a:t>ResourceType</a:t>
            </a:r>
            <a:r>
              <a:rPr lang="en-US" dirty="0"/>
              <a:t>. Identifier</a:t>
            </a:r>
          </a:p>
          <a:p>
            <a:endParaRPr lang="en-US" dirty="0"/>
          </a:p>
          <a:p>
            <a:r>
              <a:rPr lang="en-US" dirty="0" err="1"/>
              <a:t>DataCite</a:t>
            </a:r>
            <a:r>
              <a:rPr lang="en-US" dirty="0"/>
              <a:t> - </a:t>
            </a:r>
            <a:r>
              <a:rPr lang="en-US" dirty="0">
                <a:solidFill>
                  <a:schemeClr val="accent6"/>
                </a:solidFill>
              </a:rPr>
              <a:t>https://www.datacite.org/cite-your-data.html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/>
              <a:t>Kristin Lee (she, her, hers)</a:t>
            </a:r>
          </a:p>
          <a:p>
            <a:pPr marL="0" indent="0">
              <a:buNone/>
            </a:pPr>
            <a:r>
              <a:rPr lang="en-US" i="1" dirty="0"/>
              <a:t>Research Data Librarian </a:t>
            </a:r>
            <a:r>
              <a:rPr lang="en-US" u="sng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http://gtufts.edu/kristin</a:t>
            </a:r>
            <a:endParaRPr lang="en-US" dirty="0"/>
          </a:p>
          <a:p>
            <a:r>
              <a:rPr lang="en-US" dirty="0"/>
              <a:t>I can help with:</a:t>
            </a:r>
            <a:endParaRPr dirty="0"/>
          </a:p>
          <a:p>
            <a:pPr lvl="1"/>
            <a:r>
              <a:rPr lang="en-US" dirty="0"/>
              <a:t>Data  Management</a:t>
            </a:r>
          </a:p>
          <a:p>
            <a:pPr lvl="1"/>
            <a:r>
              <a:rPr lang="en-US" dirty="0"/>
              <a:t>Data Visualization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7491413" y="3092450"/>
            <a:ext cx="4700587" cy="29067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6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help you today?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What kinds of information are you looking for?</a:t>
            </a:r>
          </a:p>
        </p:txBody>
      </p:sp>
    </p:spTree>
    <p:extLst>
      <p:ext uri="{BB962C8B-B14F-4D97-AF65-F5344CB8AC3E}">
        <p14:creationId xmlns:p14="http://schemas.microsoft.com/office/powerpoint/2010/main" val="391087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n-US" dirty="0"/>
              <a:t>Finding Data</a:t>
            </a:r>
          </a:p>
        </p:txBody>
      </p:sp>
      <p:graphicFrame>
        <p:nvGraphicFramePr>
          <p:cNvPr id="4" name="Diagram 4"/>
          <p:cNvGraphicFramePr/>
          <p:nvPr>
            <p:extLst>
              <p:ext uri="{D42A27DB-BD31-4B8C-83A1-F6EECF244321}">
                <p14:modId xmlns:p14="http://schemas.microsoft.com/office/powerpoint/2010/main" val="1086685111"/>
              </p:ext>
            </p:extLst>
          </p:nvPr>
        </p:nvGraphicFramePr>
        <p:xfrm>
          <a:off x="676275" y="237354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542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Data: Where?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83379" y="4533900"/>
            <a:ext cx="5209080" cy="3598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10B92F4-6D8F-451F-AB39-7757D1AFBE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1773182"/>
              </p:ext>
            </p:extLst>
          </p:nvPr>
        </p:nvGraphicFramePr>
        <p:xfrm>
          <a:off x="203921" y="1024466"/>
          <a:ext cx="11784158" cy="563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158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Finding Data: When?  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51" y="2104216"/>
            <a:ext cx="3383936" cy="338393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41336" y="2011680"/>
            <a:ext cx="6789044" cy="3766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Time will help you choose a survey or type of survey</a:t>
            </a:r>
          </a:p>
          <a:p>
            <a:pPr lvl="1">
              <a:lnSpc>
                <a:spcPct val="85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Snapshot in time</a:t>
            </a:r>
          </a:p>
          <a:p>
            <a:pPr lvl="1">
              <a:lnSpc>
                <a:spcPct val="85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Studies can be longitudinal (cover multiple years) for comparison of changes/growth</a:t>
            </a:r>
          </a:p>
          <a:p>
            <a:pPr lvl="1">
              <a:lnSpc>
                <a:spcPct val="85000"/>
              </a:lnSpc>
              <a:buFont typeface="Arial" pitchFamily="34" charset="0"/>
              <a:buChar char=" 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 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1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and Sensitive Data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Protected/vulnerable groups: children, prisoners, cognitively impaired people, etc. </a:t>
            </a:r>
          </a:p>
          <a:p>
            <a:endParaRPr lang="en-US" dirty="0"/>
          </a:p>
          <a:p>
            <a:r>
              <a:rPr lang="en-US" dirty="0"/>
              <a:t>Sensitive subjects: health, crime, sexuality, culturally 'taboo' subjects</a:t>
            </a:r>
          </a:p>
          <a:p>
            <a:r>
              <a:rPr lang="en-US" dirty="0"/>
              <a:t>Identifiable personal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Solutions: will probably involve paperwork, but sometimes possible!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80" y="585426"/>
            <a:ext cx="5411031" cy="1658198"/>
          </a:xfrm>
        </p:spPr>
        <p:txBody>
          <a:bodyPr>
            <a:normAutofit/>
          </a:bodyPr>
          <a:lstStyle/>
          <a:p>
            <a:r>
              <a:rPr lang="en-US" dirty="0"/>
              <a:t>Where to look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BE9182-3A2E-4963-AE55-22D47FD921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International Agencies: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World Health Organization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www.who.int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/>
              <a:t>United Nations</a:t>
            </a:r>
          </a:p>
          <a:p>
            <a:r>
              <a:rPr lang="en-US" dirty="0">
                <a:solidFill>
                  <a:schemeClr val="tx1"/>
                </a:solidFill>
                <a:hlinkClick r:id="rId4"/>
              </a:rPr>
              <a:t>data.un.org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International Monetary Fund</a:t>
            </a:r>
          </a:p>
          <a:p>
            <a:r>
              <a:rPr lang="en-US" dirty="0">
                <a:solidFill>
                  <a:schemeClr val="tx1"/>
                </a:solidFill>
                <a:hlinkClick r:id="rId5"/>
              </a:rPr>
              <a:t>www.imf.org/external/datamapper/datasets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0A339E-FF5F-4EB7-B882-697B5EA06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43611" y="1167722"/>
            <a:ext cx="4663440" cy="722376"/>
          </a:xfrm>
        </p:spPr>
        <p:txBody>
          <a:bodyPr/>
          <a:lstStyle/>
          <a:p>
            <a:r>
              <a:rPr lang="en-US" dirty="0"/>
              <a:t>Local Statistical Surveys: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973B5F-2EAC-4CB5-9A12-EDBACF767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43611" y="1880277"/>
            <a:ext cx="4663440" cy="1548723"/>
          </a:xfrm>
        </p:spPr>
        <p:txBody>
          <a:bodyPr>
            <a:normAutofit/>
          </a:bodyPr>
          <a:lstStyle/>
          <a:p>
            <a:r>
              <a:rPr lang="en-US" dirty="0"/>
              <a:t>Mongolian Statistical Information Service</a:t>
            </a:r>
          </a:p>
          <a:p>
            <a:r>
              <a:rPr lang="en-US" dirty="0">
                <a:hlinkClick r:id="rId6"/>
              </a:rPr>
              <a:t>http://www.1212.mn/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6096000" y="4278653"/>
            <a:ext cx="4039076" cy="17033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1D212E17-5223-4C84-81FC-106D35881C6D}"/>
              </a:ext>
            </a:extLst>
          </p:cNvPr>
          <p:cNvSpPr txBox="1">
            <a:spLocks/>
          </p:cNvSpPr>
          <p:nvPr/>
        </p:nvSpPr>
        <p:spPr>
          <a:xfrm>
            <a:off x="6043611" y="3429000"/>
            <a:ext cx="4663440" cy="722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Specialized Repositories: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E18535AA-8F51-4475-B5F4-68C7248BF439}"/>
              </a:ext>
            </a:extLst>
          </p:cNvPr>
          <p:cNvSpPr txBox="1">
            <a:spLocks/>
          </p:cNvSpPr>
          <p:nvPr/>
        </p:nvSpPr>
        <p:spPr>
          <a:xfrm>
            <a:off x="6043611" y="4141555"/>
            <a:ext cx="4663440" cy="1548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Registry of Research Data Repositories </a:t>
            </a:r>
          </a:p>
          <a:p>
            <a:r>
              <a:rPr lang="en-US" dirty="0">
                <a:hlinkClick r:id="rId7"/>
              </a:rPr>
              <a:t>www.re3data.org/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5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very careful!</a:t>
            </a:r>
          </a:p>
          <a:p>
            <a:pPr lvl="1"/>
            <a:r>
              <a:rPr lang="en-US" dirty="0"/>
              <a:t>Check that the variables match up – documentation</a:t>
            </a:r>
          </a:p>
          <a:p>
            <a:pPr lvl="1"/>
            <a:r>
              <a:rPr lang="en-US" dirty="0"/>
              <a:t>Are the geographies the same? </a:t>
            </a:r>
          </a:p>
          <a:p>
            <a:pPr lvl="1"/>
            <a:r>
              <a:rPr lang="en-US" dirty="0"/>
              <a:t>Are the time periods the same?</a:t>
            </a:r>
          </a:p>
          <a:p>
            <a:r>
              <a:rPr lang="en-US" dirty="0"/>
              <a:t>Use standardized codes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840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450</Words>
  <Application>Microsoft Office PowerPoint</Application>
  <PresentationFormat>Widescreen</PresentationFormat>
  <Paragraphs>91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Metropolitan</vt:lpstr>
      <vt:lpstr>BIO 183 Library Workshop</vt:lpstr>
      <vt:lpstr>Who am I?</vt:lpstr>
      <vt:lpstr>How can we help you today?</vt:lpstr>
      <vt:lpstr>Finding Data</vt:lpstr>
      <vt:lpstr>Finding Data: Where? </vt:lpstr>
      <vt:lpstr>Finding Data: When?  </vt:lpstr>
      <vt:lpstr>Restricted and Sensitive Data </vt:lpstr>
      <vt:lpstr>Where to look</vt:lpstr>
      <vt:lpstr>Combining Data Sets</vt:lpstr>
      <vt:lpstr>Cite what you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183 Library Workshop</dc:title>
  <dc:creator>Lee, Kristin</dc:creator>
  <cp:lastModifiedBy>Lee, Kristin</cp:lastModifiedBy>
  <cp:revision>9</cp:revision>
  <dcterms:created xsi:type="dcterms:W3CDTF">2020-09-14T20:58:50Z</dcterms:created>
  <dcterms:modified xsi:type="dcterms:W3CDTF">2020-09-14T22:21:36Z</dcterms:modified>
</cp:coreProperties>
</file>